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59" r:id="rId7"/>
    <p:sldId id="260" r:id="rId8"/>
    <p:sldId id="262" r:id="rId9"/>
    <p:sldId id="261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>
        <p:scale>
          <a:sx n="70" d="100"/>
          <a:sy n="70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7789E66-06DA-44DD-97CF-B2FE2D22D8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EDADC-0847-4DCB-BDE4-B8C222EC0FDA}" type="datetimeFigureOut">
              <a:rPr lang="ru-RU" smtClean="0"/>
              <a:t>23.01.2014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8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1619"/>
            <a:ext cx="3836011" cy="462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2060848"/>
            <a:ext cx="48625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Segoe Script" panose="020B0504020000000003" pitchFamily="34" charset="0"/>
              </a:rPr>
              <a:t>О сколько нам открытий чудных</a:t>
            </a:r>
          </a:p>
          <a:p>
            <a:r>
              <a:rPr lang="ru-RU" sz="2800" b="1" dirty="0">
                <a:latin typeface="Segoe Script" panose="020B0504020000000003" pitchFamily="34" charset="0"/>
              </a:rPr>
              <a:t>Готовят просвещенья дух</a:t>
            </a:r>
          </a:p>
          <a:p>
            <a:r>
              <a:rPr lang="ru-RU" sz="2800" b="1" dirty="0">
                <a:latin typeface="Segoe Script" panose="020B0504020000000003" pitchFamily="34" charset="0"/>
              </a:rPr>
              <a:t>И опыт, сын ошибок трудных,</a:t>
            </a:r>
          </a:p>
          <a:p>
            <a:r>
              <a:rPr lang="ru-RU" sz="2800" b="1" dirty="0">
                <a:latin typeface="Segoe Script" panose="020B0504020000000003" pitchFamily="34" charset="0"/>
              </a:rPr>
              <a:t>И гений, парадоксов друг . . . </a:t>
            </a:r>
          </a:p>
          <a:p>
            <a:r>
              <a:rPr lang="ru-RU" sz="2800" b="1" dirty="0">
                <a:latin typeface="Segoe Script" panose="020B0504020000000003" pitchFamily="34" charset="0"/>
              </a:rPr>
              <a:t>           </a:t>
            </a:r>
            <a:r>
              <a:rPr lang="ru-RU" sz="2800" b="1" dirty="0" smtClean="0">
                <a:latin typeface="Segoe Script" panose="020B0504020000000003" pitchFamily="34" charset="0"/>
              </a:rPr>
              <a:t> А. С. Пушкин</a:t>
            </a:r>
            <a:endParaRPr lang="ru-RU" sz="2800" b="1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6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0" y="332656"/>
            <a:ext cx="4839367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0" y="332656"/>
            <a:ext cx="4839367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00330" y="182529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треугольник равнобедренный, то высоты, проведенные к боковым сторонам, равны</a:t>
            </a:r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8172400" y="6525344"/>
            <a:ext cx="720080" cy="14401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5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3322044" cy="3657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8351"/>
            <a:ext cx="3312370" cy="364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228351"/>
            <a:ext cx="3312369" cy="364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Управляющая кнопка: назад 7">
            <a:hlinkClick r:id="rId5" action="ppaction://hlinksldjump" highlightClick="1"/>
          </p:cNvPr>
          <p:cNvSpPr/>
          <p:nvPr/>
        </p:nvSpPr>
        <p:spPr>
          <a:xfrm>
            <a:off x="8172400" y="6525344"/>
            <a:ext cx="720080" cy="14401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70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" y="332656"/>
            <a:ext cx="4528054" cy="498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547341" y="33265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треугольник равнобедренный, то углы при основании равны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4" y="302270"/>
            <a:ext cx="4528054" cy="498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2" y="332656"/>
            <a:ext cx="4472606" cy="492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9" y="332656"/>
            <a:ext cx="4487512" cy="494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8" y="340230"/>
            <a:ext cx="4577779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38052" y="34023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Биссектриса равнобедренного треугольника, проведенная к основанию, является медианой и высотой</a:t>
            </a:r>
          </a:p>
        </p:txBody>
      </p:sp>
    </p:spTree>
    <p:extLst>
      <p:ext uri="{BB962C8B-B14F-4D97-AF65-F5344CB8AC3E}">
        <p14:creationId xmlns:p14="http://schemas.microsoft.com/office/powerpoint/2010/main" val="161896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r="-18"/>
          <a:stretch/>
        </p:blipFill>
        <p:spPr bwMode="auto">
          <a:xfrm>
            <a:off x="755576" y="332656"/>
            <a:ext cx="6984776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74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116632"/>
            <a:ext cx="7992888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6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696" y="548680"/>
            <a:ext cx="5472608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6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19672" y="404664"/>
            <a:ext cx="568863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043608" y="1052736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771800" y="1137291"/>
            <a:ext cx="1188132" cy="2795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4008" y="1196752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92080" y="1137291"/>
            <a:ext cx="1296144" cy="2795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40152" y="1001457"/>
            <a:ext cx="2213277" cy="13987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9156" y="2341758"/>
            <a:ext cx="1288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Углы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7703" y="3967139"/>
            <a:ext cx="22374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Медианы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7863" y="3348281"/>
            <a:ext cx="1917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Высоты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80112" y="3967139"/>
            <a:ext cx="3018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Биссектрисы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86982" y="2492216"/>
            <a:ext cx="867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???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lastslide" highlightClick="1"/>
          </p:cNvPr>
          <p:cNvSpPr/>
          <p:nvPr/>
        </p:nvSpPr>
        <p:spPr>
          <a:xfrm>
            <a:off x="1143415" y="3042189"/>
            <a:ext cx="360040" cy="306092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84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  <p:bldP spid="28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3"/>
            <a:ext cx="451238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3"/>
            <a:ext cx="4528054" cy="498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547341" y="33265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треугольник равнобедренный, то углы при основании равны</a:t>
            </a:r>
          </a:p>
        </p:txBody>
      </p:sp>
      <p:sp>
        <p:nvSpPr>
          <p:cNvPr id="2" name="Управляющая кнопка: назад 1">
            <a:hlinkClick r:id="rId4" action="ppaction://hlinksldjump" highlightClick="1"/>
          </p:cNvPr>
          <p:cNvSpPr/>
          <p:nvPr/>
        </p:nvSpPr>
        <p:spPr>
          <a:xfrm>
            <a:off x="8172400" y="6525344"/>
            <a:ext cx="720080" cy="14401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2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4904763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8869"/>
            <a:ext cx="4912875" cy="5409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39952" y="395973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треугольник равнобедренный, то биссектрисы, проведенные к боковым сторонам, равны</a:t>
            </a:r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8172400" y="6525344"/>
            <a:ext cx="720080" cy="14401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4970160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" y="188639"/>
            <a:ext cx="4968552" cy="547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0032" y="394355"/>
            <a:ext cx="41764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треугольник равнобедренный, то медианы, проведенные к боковым сторонам, равны</a:t>
            </a:r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8172400" y="6525344"/>
            <a:ext cx="720080" cy="14401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13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136</TotalTime>
  <Words>104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Veronica</dc:creator>
  <cp:lastModifiedBy>Veronica</cp:lastModifiedBy>
  <cp:revision>16</cp:revision>
  <dcterms:created xsi:type="dcterms:W3CDTF">2014-01-17T04:56:10Z</dcterms:created>
  <dcterms:modified xsi:type="dcterms:W3CDTF">2014-01-23T04:09:54Z</dcterms:modified>
</cp:coreProperties>
</file>