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ufact.org/" TargetMode="External"/><Relationship Id="rId2" Type="http://schemas.openxmlformats.org/officeDocument/2006/relationships/hyperlink" Target="http://ru.wikiped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temat.me/" TargetMode="External"/><Relationship Id="rId5" Type="http://schemas.openxmlformats.org/officeDocument/2006/relationships/hyperlink" Target="http://shkolazhizni.ru/" TargetMode="External"/><Relationship Id="rId4" Type="http://schemas.openxmlformats.org/officeDocument/2006/relationships/hyperlink" Target="http://slovari.yandex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4157" y="2852936"/>
            <a:ext cx="5956957" cy="1470025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600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ЛЕОНТИЙ МАГНИЦКИЙ</a:t>
            </a:r>
            <a:endParaRPr lang="ru-RU" sz="6600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 descr="http://img0.liveinternet.ru/images/attach/c/0/45/296/45296464_Leontiy_Filippovich_Magnickiy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6672"/>
            <a:ext cx="4083677" cy="57794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5"/>
          <p:cNvSpPr>
            <a:spLocks noGrp="1"/>
          </p:cNvSpPr>
          <p:nvPr/>
        </p:nvSpPr>
        <p:spPr>
          <a:xfrm>
            <a:off x="0" y="5805264"/>
            <a:ext cx="5616624" cy="12446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 </a:t>
            </a: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Бурдинская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С.В., 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русского языка и литературы </a:t>
            </a:r>
          </a:p>
          <a:p>
            <a:pPr algn="ctr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МОУ СОШ №9 г. Тверь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79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0.liveinternet.ru/images/attach/c/0/53/660/53660367_Arifmeti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2677"/>
            <a:ext cx="8477797" cy="629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0377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429000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«Арифметика» Магницкого как учебник была в школьном употреблении почти до середины XVIII века. По ней учился и М. В. Ломоносов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Учебник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содержит более 600 страниц и включает в себя как самые начала — таблицу сложения и умножения десятичных чисел, так и приложения математики к навигационным наукам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http://maria123.ucoz.ru/magnickij_arifm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907" y="90600"/>
            <a:ext cx="4558471" cy="331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maria123.ucoz.ru/magnickij_arifm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3621" y="90599"/>
            <a:ext cx="4610867" cy="331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5245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nhat-nam.ru/foto21/ar-mag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250675"/>
            <a:ext cx="3941109" cy="641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92628" y="245950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Магницкий учит Россию десятичному исчислению.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253276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omonosov_arithmetic_book_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422" y="317230"/>
            <a:ext cx="384474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1223424"/>
            <a:ext cx="447314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интересно, он приводит таблицу сложения и умножения не в том виде, как ее принято сейчас издавать на последней страничке 12-листовой тетради, а только ее половину. </a:t>
            </a:r>
          </a:p>
        </p:txBody>
      </p:sp>
    </p:spTree>
    <p:extLst>
      <p:ext uri="{BB962C8B-B14F-4D97-AF65-F5344CB8AC3E}">
        <p14:creationId xmlns:p14="http://schemas.microsoft.com/office/powerpoint/2010/main" xmlns="" val="4140520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878" y="908720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учебнике рассматривается и геометрия.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заканчивается «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Арифметика», конечно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же, приложениями изученного материала к жизни. В частности, использованием логарифмических таблиц в навигационном деле. 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Несколько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экземпляров «Арифметики» бережно сохранили в Отделе редких книг и рукописей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библиотеки Московского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университета.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5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41517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c.pics.livejournal.com/m_solodov/24658615/32938/32938_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2803" y="263859"/>
            <a:ext cx="6912768" cy="4654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797152"/>
            <a:ext cx="83529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чертежам известного математика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Л.Ф.Магницкого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г. Великие Луки была построена крепость. На сегодняшний день от нее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остались крепостные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валы и подъездные ворота.</a:t>
            </a:r>
          </a:p>
        </p:txBody>
      </p:sp>
      <p:pic>
        <p:nvPicPr>
          <p:cNvPr id="17412" name="Picture 4" descr="http://ic.pics.livejournal.com/m_solodov/24658615/33135/33135_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643" cy="684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://venividi.ru/files/img1/2348/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7564" cy="683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://venividi.ru/files/img1/2348/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5421"/>
            <a:ext cx="9351228" cy="7013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4866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5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84784"/>
            <a:ext cx="86409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1704 Магницкому царским указом было пожаловано дворянство. Пётр I был особенно расположен к Леонтию Филипповичу, жаловал его деревнями во Владимирской и Тамбовской губерниях, приказал выстроить ему дом на Лубянке, а за «непрестанные и прилежные в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навигацких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школах во учении труды» наградил «саксонским кафтаном» и другой одеждой.</a:t>
            </a:r>
          </a:p>
        </p:txBody>
      </p:sp>
    </p:spTree>
    <p:extLst>
      <p:ext uri="{BB962C8B-B14F-4D97-AF65-F5344CB8AC3E}">
        <p14:creationId xmlns:p14="http://schemas.microsoft.com/office/powerpoint/2010/main" xmlns="" val="4092428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8680"/>
            <a:ext cx="87129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1715 году в Петербурге была открыта Морская академия, куда было перенесено обучение военным наукам, а в московской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Навигатской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школе стали учить только арифметике, геометрии и тригонометрии. С этого момента Магницкий становится старшим учителем школы и руководит её учебной частью.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1732 года и до последних дней своей жизни Л. Ф. Магницкий являлся руководителем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Навигатской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школы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8411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060848"/>
            <a:ext cx="8208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Умер в октябре 1739 года в возрасте 70 лет.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Похоронен в церкви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Гребневской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иконы Божьей Матери у Никольских ворот 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1932 г. церковь разобрана)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8438" name="Picture 6" descr="http://shkolnie.ru/pars_docs/refs/39/38898/38898_html_7e536f8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240" y="207865"/>
            <a:ext cx="8423520" cy="643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9224" y="412356"/>
            <a:ext cx="482453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Федор Алексеев. Лубянка. 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Слева </a:t>
            </a:r>
            <a:r>
              <a:rPr lang="ru-RU" i="1" dirty="0">
                <a:solidFill>
                  <a:schemeClr val="bg1"/>
                </a:solidFill>
              </a:rPr>
              <a:t>Церковь </a:t>
            </a:r>
            <a:r>
              <a:rPr lang="ru-RU" i="1" dirty="0" err="1">
                <a:solidFill>
                  <a:schemeClr val="bg1"/>
                </a:solidFill>
              </a:rPr>
              <a:t>Гребневской</a:t>
            </a:r>
            <a:r>
              <a:rPr lang="ru-RU" i="1" dirty="0">
                <a:solidFill>
                  <a:schemeClr val="bg1"/>
                </a:solidFill>
              </a:rPr>
              <a:t> Божьей матери, рядом с которой был похоронен Л.Ф. </a:t>
            </a:r>
            <a:r>
              <a:rPr lang="ru-RU" i="1" dirty="0" smtClean="0">
                <a:solidFill>
                  <a:schemeClr val="bg1"/>
                </a:solidFill>
              </a:rPr>
              <a:t>Магницкий.</a:t>
            </a:r>
            <a:endParaRPr lang="ru-RU" i="1" dirty="0">
              <a:solidFill>
                <a:schemeClr val="bg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771800" y="1635770"/>
            <a:ext cx="1800200" cy="1791693"/>
          </a:xfrm>
          <a:prstGeom prst="straightConnector1">
            <a:avLst/>
          </a:prstGeom>
          <a:ln w="38100">
            <a:solidFill>
              <a:srgbClr val="00B05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38434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necropolist.narod.ru/otch-ustinov-b-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64818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 rot="10800000" flipV="1">
            <a:off x="4716016" y="725982"/>
            <a:ext cx="4248472" cy="549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3174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Леонтию Филипповичу Магницкому в городе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Осташкове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улице Магницкого (пересечение с проспектом Ленина, рядом с церковью)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3314" name="Picture 2" descr="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220" y="0"/>
            <a:ext cx="920122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63142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166" y="240804"/>
            <a:ext cx="878497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Родился в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Осташковской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патриаршей слободе. Сын крестьянина Филиппа Телятина. С юных лет Леонтий работает с отцом на пашне, сам учился чтению и письму, был страстным охотником читать и разбирать мудрёное и трудное. Возможно, что он был родным племянником архимандрита Нектария, устроителя Ниловой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пустони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 Осташкова Тверской губернии и потому имел доступ к церковным книгам.</a:t>
            </a:r>
          </a:p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1684 отправлен в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Иосифо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-Волоколамский монастырь как возчик для доставки рыбы монахам. Поразил монахов своей грамотностью и умом, оставлен при обители в роли чтеца. Затем переведён в московский Симонов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монастырь.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Монастырское начальство решило готовить незаурядного юношу в священнослужители.</a:t>
            </a:r>
          </a:p>
        </p:txBody>
      </p:sp>
    </p:spTree>
    <p:extLst>
      <p:ext uri="{BB962C8B-B14F-4D97-AF65-F5344CB8AC3E}">
        <p14:creationId xmlns:p14="http://schemas.microsoft.com/office/powerpoint/2010/main" xmlns="" val="1150763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3"/>
            <a:ext cx="6480720" cy="504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Использованные материалы: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844824"/>
            <a:ext cx="46805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ru.wikipedia.org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rufact.org</a:t>
            </a:r>
            <a:endParaRPr lang="ru-RU" sz="3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slovari.yandex.ru</a:t>
            </a:r>
            <a:endParaRPr lang="ru-RU" sz="3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shkolazhizni.ru</a:t>
            </a:r>
            <a:endParaRPr lang="ru-RU" sz="3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matemat.me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102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423" y="620688"/>
            <a:ext cx="374441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1685—1694 гг. - учится в Славяно-греко-латинской академии. Математика там не преподавалась, что говорит о том, что свои математические познания он приобрёл путем самостоятельного изучения рукописей как русских, так и иностранных.</a:t>
            </a:r>
          </a:p>
        </p:txBody>
      </p:sp>
      <p:pic>
        <p:nvPicPr>
          <p:cNvPr id="12292" name="Picture 4" descr="http://shkolnie.ru/pars_docs/refs/39/38898/38898_html_m5f5dbf2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6672"/>
            <a:ext cx="3782298" cy="5774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06742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115" y="749075"/>
            <a:ext cx="483541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Знания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Леонтия Филипповича в области математики удивляли многих, при </a:t>
            </a:r>
            <a:r>
              <a:rPr lang="ru-RU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встрече </a:t>
            </a:r>
            <a:r>
              <a:rPr lang="ru-RU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произвёл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царя 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Петра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очень сильное впечатление незаурядным умственным развитием и обширными познаниями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38279" y="764704"/>
            <a:ext cx="3810000" cy="498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732240" y="5888943"/>
            <a:ext cx="839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293793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404664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знак почтения и признания достоинств Пётр I жаловал ему фамилию Магницкий, «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сравнении того, как магнит привлекает к себе железо, так он природными и </a:t>
            </a:r>
            <a:r>
              <a:rPr lang="ru-RU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самообразованными</a:t>
            </a: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способностями своими обратил внимание на себя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</p:txBody>
      </p:sp>
      <p:pic>
        <p:nvPicPr>
          <p:cNvPr id="13314" name="Picture 2" descr="http://900igr.net/datai/istorija/TSari-Romanovy/0009-018-Vsju-vnutrennjuju-gosudarstvennuju-dejatelnost-Petra-uslovno-mozhn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4580094" cy="5617270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91680" y="6006197"/>
            <a:ext cx="839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883315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mnesia.pavelbers.com/Magnizkiy05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7674"/>
            <a:ext cx="5256584" cy="3945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1463" y="4203065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1701 по распоряжению Петра I был назначен преподавателем школы «математических и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навигацких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то есть мореходных </a:t>
            </a:r>
            <a:r>
              <a:rPr lang="ru-RU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хитростно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наук учения», помещавшейся в здании Сухаревой башни.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52066" y="2007470"/>
            <a:ext cx="8396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16534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rushkolnik.ru/tw_files/5148/d-5147024/5147024_html_mc6da2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7"/>
            <a:ext cx="6485343" cy="426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437112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 работать помощником учителя математики — Андрея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Фарварсона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затем — учителем арифметики и, по всей вероятности, геометрии и тригонометрии, ему было поручено написать учебник по математике и кораблевождению.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39952" y="404664"/>
            <a:ext cx="3312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bg1"/>
                </a:solidFill>
              </a:rPr>
              <a:t>Сухаревская башня, где располагалась Навигационная школа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0462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3528" y="3861048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1703 Магницкий составил первую в России учебную энциклопедию по математике под заглавием «Арифметика, сиречь наука числительная с разных диалектов на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славенский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язык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переведеная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во едино собрана, и на две книги разделена» тираж 2400 экземпляров. </a:t>
            </a:r>
          </a:p>
        </p:txBody>
      </p:sp>
      <p:pic>
        <p:nvPicPr>
          <p:cNvPr id="3" name="Picture 2" descr="http://www.calend.ru/img/content_images/i1/1183_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7" y="244127"/>
            <a:ext cx="4896544" cy="3759645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1656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antiquebooks.ru/pic/3/1000/82235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528392" cy="6286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95936" y="2060848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учебник эта книга более полувека употреблялась в школах благодаря научно-методическим и литературным достоинствам.</a:t>
            </a:r>
          </a:p>
        </p:txBody>
      </p:sp>
    </p:spTree>
    <p:extLst>
      <p:ext uri="{BB962C8B-B14F-4D97-AF65-F5344CB8AC3E}">
        <p14:creationId xmlns:p14="http://schemas.microsoft.com/office/powerpoint/2010/main" xmlns="" val="2021585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29</TotalTime>
  <Words>634</Words>
  <Application>Microsoft Office PowerPoint</Application>
  <PresentationFormat>Экран (4:3)</PresentationFormat>
  <Paragraphs>42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Паркет</vt:lpstr>
      <vt:lpstr>ЛЕОНТИЙ МАГНИЦКИЙ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ЛЕОНТИЙ МАГНИЦКИЙ</dc:title>
  <dc:creator>Светлана</dc:creator>
  <cp:lastModifiedBy>Бурдинская</cp:lastModifiedBy>
  <cp:revision>7</cp:revision>
  <dcterms:created xsi:type="dcterms:W3CDTF">2013-11-11T16:49:15Z</dcterms:created>
  <dcterms:modified xsi:type="dcterms:W3CDTF">2014-01-30T05:05:49Z</dcterms:modified>
</cp:coreProperties>
</file>