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62" r:id="rId4"/>
    <p:sldId id="264" r:id="rId5"/>
    <p:sldId id="258" r:id="rId6"/>
    <p:sldId id="259" r:id="rId7"/>
    <p:sldId id="260" r:id="rId8"/>
    <p:sldId id="261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 autoAdjust="0"/>
    <p:restoredTop sz="94660"/>
  </p:normalViewPr>
  <p:slideViewPr>
    <p:cSldViewPr>
      <p:cViewPr varScale="1">
        <p:scale>
          <a:sx n="65" d="100"/>
          <a:sy n="65" d="100"/>
        </p:scale>
        <p:origin x="-9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5311B-0971-40AC-9EBF-AB3054FAA052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F15DE-1E95-40AA-8C9A-3676FA6BA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94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F15DE-1E95-40AA-8C9A-3676FA6BA90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552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F15DE-1E95-40AA-8C9A-3676FA6BA90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01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F15DE-1E95-40AA-8C9A-3676FA6BA90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903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F15DE-1E95-40AA-8C9A-3676FA6BA90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0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7004-A62C-4DAC-9C0B-BC1E361AB3FE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1393D1-DC31-49F3-B655-385978322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7004-A62C-4DAC-9C0B-BC1E361AB3FE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93D1-DC31-49F3-B655-385978322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7004-A62C-4DAC-9C0B-BC1E361AB3FE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93D1-DC31-49F3-B655-385978322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7004-A62C-4DAC-9C0B-BC1E361AB3FE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1393D1-DC31-49F3-B655-385978322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7004-A62C-4DAC-9C0B-BC1E361AB3FE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93D1-DC31-49F3-B655-385978322DF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7004-A62C-4DAC-9C0B-BC1E361AB3FE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93D1-DC31-49F3-B655-385978322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7004-A62C-4DAC-9C0B-BC1E361AB3FE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91393D1-DC31-49F3-B655-385978322DF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7004-A62C-4DAC-9C0B-BC1E361AB3FE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93D1-DC31-49F3-B655-385978322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7004-A62C-4DAC-9C0B-BC1E361AB3FE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93D1-DC31-49F3-B655-385978322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7004-A62C-4DAC-9C0B-BC1E361AB3FE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93D1-DC31-49F3-B655-385978322D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7004-A62C-4DAC-9C0B-BC1E361AB3FE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393D1-DC31-49F3-B655-385978322DF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E87004-A62C-4DAC-9C0B-BC1E361AB3FE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1393D1-DC31-49F3-B655-385978322DF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rouble.ru/samye-bogatye-lyudi-mira/" TargetMode="External"/><Relationship Id="rId2" Type="http://schemas.openxmlformats.org/officeDocument/2006/relationships/hyperlink" Target="http://ru.wikipedia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google.ru/" TargetMode="External"/><Relationship Id="rId4" Type="http://schemas.openxmlformats.org/officeDocument/2006/relationships/hyperlink" Target="http://2rich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prstTxWarp prst="textFadeRight">
              <a:avLst/>
            </a:prstTxWarp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rtDeco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7200" b="1" i="1" dirty="0" smtClean="0">
                <a:ln/>
                <a:solidFill>
                  <a:schemeClr val="accent3"/>
                </a:solidFill>
                <a:effectLst/>
              </a:rPr>
              <a:t>Успешные люди</a:t>
            </a:r>
            <a:endParaRPr lang="ru-RU" sz="7200" b="1" i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Спирали успеха</a:t>
            </a:r>
            <a:endParaRPr lang="ru-RU" sz="3600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16" y="260648"/>
            <a:ext cx="5112568" cy="3681049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2146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332656"/>
            <a:ext cx="675227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Список литературы</a:t>
            </a:r>
            <a:endParaRPr lang="ru-RU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9908" y="1772816"/>
            <a:ext cx="55077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ru.wikipedia</a:t>
            </a:r>
            <a:r>
              <a:rPr lang="en-US" dirty="0" smtClean="0"/>
              <a:t>.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>
                <a:hlinkClick r:id="rId3"/>
              </a:rPr>
              <a:t>http://www.myrouble.ru/samye-bogatye-lyudi-mira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>
                <a:hlinkClick r:id="rId4"/>
              </a:rPr>
              <a:t>http://2rich.ru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>
                <a:hlinkClick r:id="rId5"/>
              </a:rPr>
              <a:t>https://www.google.ru</a:t>
            </a:r>
            <a:r>
              <a:rPr lang="en-US" dirty="0" smtClean="0">
                <a:hlinkClick r:id="rId5"/>
              </a:rPr>
              <a:t>/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641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588" y="2420888"/>
            <a:ext cx="2865120" cy="32232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История  </a:t>
            </a:r>
            <a:r>
              <a:rPr lang="en-US" dirty="0" smtClean="0">
                <a:solidFill>
                  <a:srgbClr val="002060"/>
                </a:solidFill>
              </a:rPr>
              <a:t>adidas</a:t>
            </a:r>
            <a:r>
              <a:rPr lang="ru-RU" dirty="0" smtClean="0">
                <a:solidFill>
                  <a:srgbClr val="002060"/>
                </a:solidFill>
              </a:rPr>
              <a:t> – Адольф дасслер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4258816" cy="4800600"/>
          </a:xfrm>
        </p:spPr>
        <p:txBody>
          <a:bodyPr/>
          <a:lstStyle/>
          <a:p>
            <a:r>
              <a:rPr lang="ru-RU" dirty="0">
                <a:latin typeface="Century" pitchFamily="18" charset="0"/>
              </a:rPr>
              <a:t>Основателем компании является </a:t>
            </a:r>
            <a:r>
              <a:rPr lang="ru-RU" b="1" i="1" dirty="0">
                <a:latin typeface="Century" pitchFamily="18" charset="0"/>
              </a:rPr>
              <a:t>Адольф Дасслер</a:t>
            </a:r>
            <a:r>
              <a:rPr lang="ru-RU" dirty="0">
                <a:latin typeface="Century" pitchFamily="18" charset="0"/>
              </a:rPr>
              <a:t>, который родился 3 ноября 1900 года в немецком городе </a:t>
            </a:r>
            <a:r>
              <a:rPr lang="ru-RU" dirty="0" err="1">
                <a:latin typeface="Century" pitchFamily="18" charset="0"/>
              </a:rPr>
              <a:t>Герцогенаурах</a:t>
            </a:r>
            <a:r>
              <a:rPr lang="ru-RU" dirty="0">
                <a:latin typeface="Century" pitchFamily="18" charset="0"/>
              </a:rPr>
              <a:t>. Семья Адольфа была небогатой, отец был пекарем, а мать работала в прачечной. </a:t>
            </a:r>
            <a:r>
              <a:rPr lang="ru-RU" dirty="0" smtClean="0">
                <a:latin typeface="Century" pitchFamily="18" charset="0"/>
              </a:rPr>
              <a:t>После 1 мировой войны, семья чтобы как –то выжить занялась пошивом </a:t>
            </a:r>
            <a:r>
              <a:rPr lang="ru-RU" dirty="0">
                <a:latin typeface="Century" pitchFamily="18" charset="0"/>
              </a:rPr>
              <a:t>обуви. За достаточно короткие сроки обувь, которая изготовлялась семьей, стала очень популярной. В 1925 году произошло очень важное событие, которое определило дальнейшую судьбу братьев. </a:t>
            </a:r>
            <a:r>
              <a:rPr lang="ru-RU" dirty="0" err="1">
                <a:latin typeface="Century" pitchFamily="18" charset="0"/>
              </a:rPr>
              <a:t>Ади</a:t>
            </a:r>
            <a:r>
              <a:rPr lang="ru-RU" dirty="0">
                <a:latin typeface="Century" pitchFamily="18" charset="0"/>
              </a:rPr>
              <a:t> создал революционный продукт — первые в мире бутсы с шипами. В 1928 году бренд </a:t>
            </a:r>
            <a:r>
              <a:rPr lang="ru-RU" dirty="0" err="1">
                <a:latin typeface="Century" pitchFamily="18" charset="0"/>
              </a:rPr>
              <a:t>Dassler</a:t>
            </a:r>
            <a:r>
              <a:rPr lang="ru-RU" dirty="0">
                <a:latin typeface="Century" pitchFamily="18" charset="0"/>
              </a:rPr>
              <a:t> стал по-настоящему знаменит. Многие спортсмены, участвовавшие на Олимпиаде в Амстердаме, выступали в обуви от </a:t>
            </a:r>
            <a:r>
              <a:rPr lang="ru-RU" dirty="0" smtClean="0">
                <a:latin typeface="Century" pitchFamily="18" charset="0"/>
              </a:rPr>
              <a:t> </a:t>
            </a:r>
            <a:r>
              <a:rPr lang="ru-RU" dirty="0">
                <a:latin typeface="Century" pitchFamily="18" charset="0"/>
              </a:rPr>
              <a:t>Дасслер. В 1949 компания Adidas сделала прорыв благодаря изобретению </a:t>
            </a:r>
            <a:r>
              <a:rPr lang="ru-RU" dirty="0" err="1">
                <a:latin typeface="Century" pitchFamily="18" charset="0"/>
              </a:rPr>
              <a:t>Ади</a:t>
            </a:r>
            <a:r>
              <a:rPr lang="ru-RU" dirty="0">
                <a:latin typeface="Century" pitchFamily="18" charset="0"/>
              </a:rPr>
              <a:t>, который создал бутсы со съемными шипами. Затем появились новые модели всевозможной спортивной обуви.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164" y="343345"/>
            <a:ext cx="3429000" cy="1981200"/>
          </a:xfrm>
        </p:spPr>
      </p:pic>
    </p:spTree>
    <p:extLst>
      <p:ext uri="{BB962C8B-B14F-4D97-AF65-F5344CB8AC3E}">
        <p14:creationId xmlns:p14="http://schemas.microsoft.com/office/powerpoint/2010/main" val="352616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anUp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Вячеслав Зайцев</a:t>
            </a:r>
            <a:endParaRPr lang="ru-RU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9552" y="548680"/>
            <a:ext cx="4536504" cy="5031505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Родился 2 </a:t>
            </a:r>
            <a:r>
              <a:rPr lang="ru-RU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марта 1938 в г. Иваново. </a:t>
            </a:r>
            <a:r>
              <a:rPr lang="ru-RU" dirty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В 1945 году </a:t>
            </a:r>
            <a:r>
              <a:rPr lang="ru-RU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В. М. Зайцев </a:t>
            </a:r>
            <a:r>
              <a:rPr lang="ru-RU" dirty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поступил в Ивановскую среднюю </a:t>
            </a:r>
            <a:r>
              <a:rPr lang="ru-RU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школу, </a:t>
            </a:r>
            <a:r>
              <a:rPr lang="ru-RU" dirty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а в 1952 году начал учебу в Ивановском химико-технологическом техникуме, который окончил в 1956 году по специальности художника текстильного рисунка. В 1962 году, окончив с отличием Московский текстильный институт, </a:t>
            </a:r>
            <a:r>
              <a:rPr lang="ru-RU" dirty="0" err="1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В.Зайцев</a:t>
            </a:r>
            <a:r>
              <a:rPr lang="ru-RU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был распределен на Экспериментально-техническую швейную </a:t>
            </a:r>
            <a:r>
              <a:rPr lang="ru-RU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фабрику в </a:t>
            </a:r>
            <a:r>
              <a:rPr lang="ru-RU" dirty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г. Бабушкине и назначен ее художественным руководителем. Опережая свое время, В</a:t>
            </a:r>
            <a:r>
              <a:rPr lang="ru-RU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. Зайцев </a:t>
            </a:r>
            <a:r>
              <a:rPr lang="ru-RU" dirty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в самом начале деятельности создал коллекцию спецодежды для женщин-работниц области и села. Очень смелая по меркам тех лет, использующая элементы народного искусства в крое и цветовом решении, она разрушала стереотип представлений об облике женщин физического труда, но после бурного </a:t>
            </a:r>
            <a:r>
              <a:rPr lang="ru-RU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обсуждения, </a:t>
            </a:r>
            <a:r>
              <a:rPr lang="ru-RU" dirty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была отвергнута методическим советом В. М. Зайцев сумел проявить себя настолько убедительно в создании модной женской одежды для торговой сети столицы и области, что был приглашен на должность художественного руководителя экспериментально-технического цеха Общесоюзного Дома Моделей одежды на Кузнецком мосту. Однако, «равным среди равных», как называют себя избранные мастера моды мира, принадлежащие к Мезон де Кутюр в Париже, В. М. Зайцев стал почти через четверть века, в год своего пятидесятилетия (1988) – до 1986 года он был лишен возможности выезда в капиталистические страны.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692696"/>
            <a:ext cx="3739769" cy="4320480"/>
          </a:xfrm>
        </p:spPr>
      </p:pic>
    </p:spTree>
    <p:extLst>
      <p:ext uri="{BB962C8B-B14F-4D97-AF65-F5344CB8AC3E}">
        <p14:creationId xmlns:p14="http://schemas.microsoft.com/office/powerpoint/2010/main" val="129607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anDow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cap="none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Коко</a:t>
            </a:r>
            <a:r>
              <a:rPr lang="ru-RU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cap="none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Шанель</a:t>
            </a:r>
            <a:endParaRPr lang="ru-RU" cap="none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620688"/>
            <a:ext cx="5017477" cy="4800600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rgbClr val="FF0000"/>
                </a:solidFill>
              </a:rPr>
              <a:t>Габриель </a:t>
            </a:r>
            <a:r>
              <a:rPr lang="ru-RU" dirty="0" err="1">
                <a:solidFill>
                  <a:srgbClr val="FF0000"/>
                </a:solidFill>
              </a:rPr>
              <a:t>Бонёр</a:t>
            </a:r>
            <a:r>
              <a:rPr lang="ru-RU" dirty="0">
                <a:solidFill>
                  <a:srgbClr val="FF0000"/>
                </a:solidFill>
              </a:rPr>
              <a:t> Шанель  родилась в городе </a:t>
            </a:r>
            <a:r>
              <a:rPr lang="ru-RU" dirty="0" err="1">
                <a:solidFill>
                  <a:srgbClr val="FF0000"/>
                </a:solidFill>
              </a:rPr>
              <a:t>Сомюр</a:t>
            </a:r>
            <a:r>
              <a:rPr lang="ru-RU" dirty="0">
                <a:solidFill>
                  <a:srgbClr val="FF0000"/>
                </a:solidFill>
              </a:rPr>
              <a:t>, что во Франции, 19.08. 1883 года. Когда маленькой Габриель было всего четыре года, ее мать умерла, а отец бросил семью, таким образом, она и еще четверо братьев отправили в приют. Карьеру ее определили отнюдь не воспоминания или пристрастия, просто в возрасте восемнадцати лет Габриель устроилась в магазин одежды, так на свет появился великий модельер. В свободное от работы время ей приходилось подрабатывать в кабаре, где она исполняла такие песни как «</a:t>
            </a:r>
            <a:r>
              <a:rPr lang="ru-RU" dirty="0" err="1">
                <a:solidFill>
                  <a:srgbClr val="FF0000"/>
                </a:solidFill>
              </a:rPr>
              <a:t>Ko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Ko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Ri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Ko</a:t>
            </a:r>
            <a:r>
              <a:rPr lang="ru-RU" dirty="0">
                <a:solidFill>
                  <a:srgbClr val="FF0000"/>
                </a:solidFill>
              </a:rPr>
              <a:t>» и «</a:t>
            </a:r>
            <a:r>
              <a:rPr lang="ru-RU" dirty="0" err="1">
                <a:solidFill>
                  <a:srgbClr val="FF0000"/>
                </a:solidFill>
              </a:rPr>
              <a:t>Qui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qua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vu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Coco</a:t>
            </a:r>
            <a:r>
              <a:rPr lang="ru-RU" dirty="0">
                <a:solidFill>
                  <a:srgbClr val="FF0000"/>
                </a:solidFill>
              </a:rPr>
              <a:t>». Отсюда возникло знаменитое прозвище «Коко». Однажды во время выступления ее увидел офицер </a:t>
            </a:r>
            <a:r>
              <a:rPr lang="ru-RU" dirty="0" err="1">
                <a:solidFill>
                  <a:srgbClr val="FF0000"/>
                </a:solidFill>
              </a:rPr>
              <a:t>Этьен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Бальзан</a:t>
            </a:r>
            <a:r>
              <a:rPr lang="ru-RU" dirty="0">
                <a:solidFill>
                  <a:srgbClr val="FF0000"/>
                </a:solidFill>
              </a:rPr>
              <a:t>, очарованный ее красотой он пригласил ее в Париж, Габриель охотно согласилась. Но светлым чувствам быстро пришел конец и начала встречаться с английским промышленником Артуром </a:t>
            </a:r>
            <a:r>
              <a:rPr lang="ru-RU" dirty="0" err="1">
                <a:solidFill>
                  <a:srgbClr val="FF0000"/>
                </a:solidFill>
              </a:rPr>
              <a:t>Капелем</a:t>
            </a:r>
            <a:r>
              <a:rPr lang="ru-RU" dirty="0">
                <a:solidFill>
                  <a:srgbClr val="FF0000"/>
                </a:solidFill>
              </a:rPr>
              <a:t>. Таким образом, встречаясь с обеспеченными мужчинами, она быстро научилась получать от них выгоду, и вскоре стала обладательницей приличного состояния. На свои деньги в 1909 она открыла салон шляп.  В двенадцатом году она открывает свой Дом моды в </a:t>
            </a:r>
            <a:r>
              <a:rPr lang="ru-RU" dirty="0" err="1">
                <a:solidFill>
                  <a:srgbClr val="FF0000"/>
                </a:solidFill>
              </a:rPr>
              <a:t>Довиле</a:t>
            </a:r>
            <a:r>
              <a:rPr lang="ru-RU" dirty="0">
                <a:solidFill>
                  <a:srgbClr val="FF0000"/>
                </a:solidFill>
              </a:rPr>
              <a:t>, там же было налажено производство по созданию женской одежды. Ее одежда были качественной, практичной и красивой, поэтому быстро обрела популярность. В пятнадцатом году был открыт Дом моды в </a:t>
            </a:r>
            <a:r>
              <a:rPr lang="ru-RU" dirty="0" err="1">
                <a:solidFill>
                  <a:srgbClr val="FF0000"/>
                </a:solidFill>
              </a:rPr>
              <a:t>Бьярицце</a:t>
            </a:r>
            <a:r>
              <a:rPr lang="ru-RU" dirty="0">
                <a:solidFill>
                  <a:srgbClr val="FF0000"/>
                </a:solidFill>
              </a:rPr>
              <a:t>, а уже через четыре года Шанель удалось основать Дом высокой моды в Париже.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692696"/>
            <a:ext cx="3751385" cy="3317839"/>
          </a:xfrm>
        </p:spPr>
      </p:pic>
    </p:spTree>
    <p:extLst>
      <p:ext uri="{BB962C8B-B14F-4D97-AF65-F5344CB8AC3E}">
        <p14:creationId xmlns:p14="http://schemas.microsoft.com/office/powerpoint/2010/main" val="165254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Стивен Джобс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4186808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Стивен Пол Джобс родился 24 февраля 1955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года. Вырос мальчик в приемной, небогатой семье. Отец  работал автомехаником, мать бухгалтером. С детства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стивену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приходилось помогать отцу, это занятие познакомило его с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азами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электроники. Школьные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занятия разочаровали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Стива. Но несмотря на это он закончил начальную школу с отличием и был переведен сразу в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6 класс. Джобс подружился со своим одноклассником Биллом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Фернандесом,который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тоже интересовался электроникой.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Фернандес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познакомил Джобса с увлекавшимся компьютерами выпускником, настоящей «легендой» школы, Стивеном Возняком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 1969 году Воз с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Фернандесом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начали собирать небольшой компьютер, который они прозвали «крем-содовым» и показали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Джобсу.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Так Стив Джобс и Стив Возняк стали лучшими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друзьями. 1 апреля 1976 года друзья зарегистрировали фирму под знаменитым названием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apple/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первоначально работы по сборке велись в гараже, привлекались все родственники и друзья за минимальную оплату.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Теперь –это известная корпорация, которая выпустила такие популярные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iPhone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iMac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iPad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iPod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и т.д.</a:t>
            </a: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132" y="832338"/>
            <a:ext cx="4131227" cy="4048602"/>
          </a:xfrm>
        </p:spPr>
      </p:pic>
    </p:spTree>
    <p:extLst>
      <p:ext uri="{BB962C8B-B14F-4D97-AF65-F5344CB8AC3E}">
        <p14:creationId xmlns:p14="http://schemas.microsoft.com/office/powerpoint/2010/main" val="172331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517232"/>
            <a:ext cx="8458200" cy="520700"/>
          </a:xfrm>
        </p:spPr>
        <p:txBody>
          <a:bodyPr>
            <a:prstTxWarp prst="textWave1">
              <a:avLst/>
            </a:prstTxWarp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Стивен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спилберг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95536" y="620688"/>
            <a:ext cx="4680519" cy="48006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Сти́вен А́ллан Спи́лберг </a:t>
            </a:r>
            <a:r>
              <a:rPr lang="ru-RU" dirty="0" smtClean="0"/>
              <a:t> </a:t>
            </a:r>
            <a:r>
              <a:rPr lang="ru-RU" dirty="0"/>
              <a:t>род. 18 декабря 1946 </a:t>
            </a:r>
            <a:r>
              <a:rPr lang="ru-RU" dirty="0" smtClean="0"/>
              <a:t>года— </a:t>
            </a:r>
            <a:r>
              <a:rPr lang="ru-RU" dirty="0"/>
              <a:t>сценарист, продюсер и один из самых успешных американских кинорежиссёров в истории. Его 20 самых кассовых </a:t>
            </a:r>
            <a:r>
              <a:rPr lang="ru-RU" dirty="0" smtClean="0"/>
              <a:t>картин собрали </a:t>
            </a:r>
            <a:r>
              <a:rPr lang="ru-RU" dirty="0"/>
              <a:t>в прокате 8,4 млрд </a:t>
            </a:r>
            <a:r>
              <a:rPr lang="ru-RU" dirty="0" smtClean="0"/>
              <a:t>$.Трехкратный обладатель </a:t>
            </a:r>
            <a:r>
              <a:rPr lang="ru-RU" dirty="0"/>
              <a:t>«Оскара» Родился 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smtClean="0"/>
              <a:t>еврейской[ </a:t>
            </a:r>
            <a:r>
              <a:rPr lang="ru-RU" dirty="0"/>
              <a:t>семье инженера Арнольда Спилберга и профессиональной пианистки Леи </a:t>
            </a:r>
            <a:r>
              <a:rPr lang="ru-RU" dirty="0" smtClean="0"/>
              <a:t>Адлер.</a:t>
            </a:r>
            <a:endParaRPr lang="ru-RU" dirty="0"/>
          </a:p>
          <a:p>
            <a:r>
              <a:rPr lang="ru-RU" dirty="0"/>
              <a:t>Вскоре семья переезжает в Финикс (штат Аризона), где Стивен пошёл в школу. Стивен часто сидел дома и смотрел телевизор. Получил от отца в подарок портативную 8-миллиметровую кинокамеру, и она оказалась настолько удачным подарком, что через некоторое время у Стивена появилось прозвище «человек-</a:t>
            </a:r>
            <a:r>
              <a:rPr lang="ru-RU" dirty="0" err="1"/>
              <a:t>кинокамера</a:t>
            </a:r>
            <a:r>
              <a:rPr lang="ru-RU" dirty="0" err="1" smtClean="0"/>
              <a:t>».В</a:t>
            </a:r>
            <a:r>
              <a:rPr lang="ru-RU" dirty="0" smtClean="0"/>
              <a:t> </a:t>
            </a:r>
            <a:r>
              <a:rPr lang="ru-RU" dirty="0"/>
              <a:t>первом в его жизни конкурсе </a:t>
            </a:r>
            <a:r>
              <a:rPr lang="ru-RU" dirty="0" smtClean="0"/>
              <a:t>12-летний мальчишка </a:t>
            </a:r>
            <a:r>
              <a:rPr lang="ru-RU" dirty="0"/>
              <a:t>побеждает, представив на суд жюри свою 40-минутную картину о войне «Побег в никуда» (1960), в котором снимались его родители и сёстры.</a:t>
            </a:r>
          </a:p>
          <a:p>
            <a:r>
              <a:rPr lang="ru-RU" dirty="0"/>
              <a:t>24 марта 1963 года в местном кинотеатре состоялась необычная премьера — двухчасовой фильм «Небесные огни», снятый местными школьниками во главе со Стивеном Спилбергом. </a:t>
            </a:r>
            <a:r>
              <a:rPr lang="ru-RU" dirty="0" smtClean="0"/>
              <a:t>Стивен </a:t>
            </a:r>
            <a:r>
              <a:rPr lang="ru-RU" dirty="0"/>
              <a:t>дважды пытался поступить в киношколу при Университете Южной Калифорнии. Дважды его отвергли с резюме — «слишком бездарен». Тогда он поступает в технический колледж, а на каникулах снимает 26-минутный фильм «</a:t>
            </a:r>
            <a:r>
              <a:rPr lang="ru-RU" dirty="0" err="1"/>
              <a:t>Эмблин</a:t>
            </a:r>
            <a:r>
              <a:rPr lang="ru-RU" dirty="0"/>
              <a:t>», который стал его трамплином в большое кино. В 1969 году компания </a:t>
            </a:r>
            <a:r>
              <a:rPr lang="ru-RU" dirty="0" err="1"/>
              <a:t>Universal</a:t>
            </a:r>
            <a:r>
              <a:rPr lang="ru-RU" dirty="0"/>
              <a:t> </a:t>
            </a:r>
            <a:r>
              <a:rPr lang="ru-RU" dirty="0" err="1"/>
              <a:t>Pictures</a:t>
            </a:r>
            <a:r>
              <a:rPr lang="ru-RU" dirty="0"/>
              <a:t> после просмотра «</a:t>
            </a:r>
            <a:r>
              <a:rPr lang="ru-RU" dirty="0" err="1"/>
              <a:t>Эмблин</a:t>
            </a:r>
            <a:r>
              <a:rPr lang="ru-RU" dirty="0"/>
              <a:t>» заключает с молодым режиссёром контракт на первый эпизод нового сериала «Ночная галерея» (1969).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612" y="800100"/>
            <a:ext cx="2921000" cy="4419600"/>
          </a:xfrm>
        </p:spPr>
      </p:pic>
    </p:spTree>
    <p:extLst>
      <p:ext uri="{BB962C8B-B14F-4D97-AF65-F5344CB8AC3E}">
        <p14:creationId xmlns:p14="http://schemas.microsoft.com/office/powerpoint/2010/main" val="181961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97488"/>
            <a:ext cx="8458200" cy="520700"/>
          </a:xfrm>
        </p:spPr>
        <p:txBody>
          <a:bodyPr>
            <a:prstTxWarp prst="textDoubleWave1">
              <a:avLst/>
            </a:prstTxWarp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Стивен кинг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67544" y="620688"/>
            <a:ext cx="4896544" cy="4800600"/>
          </a:xfrm>
        </p:spPr>
        <p:txBody>
          <a:bodyPr>
            <a:normAutofit/>
          </a:bodyPr>
          <a:lstStyle/>
          <a:p>
            <a:r>
              <a:rPr lang="ru-RU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Сти́вен </a:t>
            </a:r>
            <a:r>
              <a:rPr lang="ru-RU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Э́двин</a:t>
            </a:r>
            <a:r>
              <a:rPr lang="ru-RU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Кинг </a:t>
            </a:r>
            <a:r>
              <a:rPr lang="ru-RU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 американский писатель, работающий в разнообразных жанрах, включая ужасы, триллер, фантастику, </a:t>
            </a:r>
            <a:r>
              <a:rPr lang="ru-RU" i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фэнтези</a:t>
            </a:r>
            <a:r>
              <a:rPr lang="ru-RU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мистику, драму; получил прозвище — «Король ужасов». Продано более 350 миллионов экземпляров его </a:t>
            </a:r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книг, </a:t>
            </a:r>
            <a:r>
              <a:rPr lang="ru-RU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которым были сняты ряд художественных фильмов, телевизионных постановок, а также нарисованы комиксы</a:t>
            </a:r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Стивен родился в семье капитана морского флота. Когда мальчику исполнилось 2 года отец бросил их, семья вынуждена была часто переезжать в поисках лучшей жизни. Мальчик часто болел, что вызвало сильнейшее осложнение на уши. Из-за болезни Стивен не мог учиться и поэтому часто оставался на повторный курс обучения. Проводя много дней в постели уже с 12 –летнего возраста он начинает писать небольшие рассказы., много читает, в основном ужасы, </a:t>
            </a:r>
            <a:r>
              <a:rPr lang="ru-RU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фантастику. Свою карьеру писателя Стивен начал в январе 1959 года, когда вместе со старшим братом Дэвидом решил издавать собственную местную городскую газету. В 1970 году Кинг закончил университет со степенью </a:t>
            </a:r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бакалавра. Слава долго не приходила к молодому писателю, пока не помог случай. </a:t>
            </a:r>
            <a:endParaRPr lang="ru-RU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775792"/>
            <a:ext cx="3231426" cy="4176464"/>
          </a:xfrm>
        </p:spPr>
      </p:pic>
    </p:spTree>
    <p:extLst>
      <p:ext uri="{BB962C8B-B14F-4D97-AF65-F5344CB8AC3E}">
        <p14:creationId xmlns:p14="http://schemas.microsoft.com/office/powerpoint/2010/main" val="680005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4">
              <a:avLst/>
            </a:prstTxWarp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Джоан </a:t>
            </a:r>
            <a:r>
              <a:rPr lang="ru-RU" dirty="0" err="1" smtClean="0">
                <a:solidFill>
                  <a:srgbClr val="FF0000"/>
                </a:solidFill>
              </a:rPr>
              <a:t>роулинг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4618856" cy="4800600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Джоан 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Роулинг 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— британская писательница, наиболее известная как автор серии романов о Гарри Поттере. 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Родилась в обычной </a:t>
            </a:r>
            <a:r>
              <a:rPr lang="ru-RU" i="1" dirty="0" err="1" smtClean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ангиской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 семье </a:t>
            </a:r>
            <a:r>
              <a:rPr lang="ru-RU" i="1" dirty="0" err="1" smtClean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инжинера.В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 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детстве Роулинг часто писала фантастические рассказы, которые она, как правило, читала сестре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. В подростковом возрасте жизнь ее была достаточно трудна6 мать болела, с отцом 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отношения испортились. В 1982 году Роулинг не прошла вступительные экзамены в Оксфордский 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университет 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и поступила в </a:t>
            </a:r>
            <a:r>
              <a:rPr lang="ru-RU" i="1" dirty="0" err="1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Эксетерский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 университет, который окончила со степенью бакалавра по французскому и классической 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филологии. Преподавая днем, вечером писала роман 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о Гарри Поттере. Через семь лет после окончания университета Роулинг считала себя «самой большой неудачницей, которую знала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». 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Её брак распался, она была без работы и с ребёнком на 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руках, жила 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на пособие. В этот период Роулинг впала в клиническую депрессию, у неё возникали мысли о суициде. В 1995 году Роулинг закончила свою рукопись романа «Гарри Поттер и философский камень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». 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После восторженного отзыва </a:t>
            </a:r>
            <a:r>
              <a:rPr lang="ru-RU" i="1" dirty="0" err="1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Брайони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 </a:t>
            </a:r>
            <a:r>
              <a:rPr lang="ru-RU" i="1" dirty="0" err="1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Ивенса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, читателя, которому было предложено оценить первые три главы 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книги, книга 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была отправлена в двенадцать издательств, все из которых отвергли 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рукопись. </a:t>
            </a:r>
            <a:r>
              <a:rPr lang="ru-RU" i="1" dirty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Год спустя она, наконец, получила зелёный 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abic Typesetting" pitchFamily="66" charset="-78"/>
              </a:rPr>
              <a:t>свет.</a:t>
            </a:r>
            <a:endParaRPr lang="ru-RU" i="1" dirty="0">
              <a:solidFill>
                <a:srgbClr val="002060"/>
              </a:solidFill>
              <a:latin typeface="Arial" pitchFamily="34" charset="0"/>
              <a:cs typeface="Arabic Typesetting" pitchFamily="66" charset="-78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764704"/>
            <a:ext cx="3629510" cy="3967138"/>
          </a:xfrm>
        </p:spPr>
      </p:pic>
    </p:spTree>
    <p:extLst>
      <p:ext uri="{BB962C8B-B14F-4D97-AF65-F5344CB8AC3E}">
        <p14:creationId xmlns:p14="http://schemas.microsoft.com/office/powerpoint/2010/main" val="191257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4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Роман </a:t>
            </a:r>
            <a:r>
              <a:rPr lang="ru-RU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r>
              <a:rPr lang="ru-RU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брамович</a:t>
            </a:r>
            <a:endParaRPr lang="ru-RU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68215" y="620688"/>
            <a:ext cx="4407841" cy="4800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ordiaUPC" pitchFamily="34" charset="-34"/>
              </a:rPr>
              <a:t>Роман Аркадьевич Абрамович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ordiaUPC" pitchFamily="34" charset="-34"/>
              </a:rPr>
              <a:t>родился 24 октября 1966 года в Саратове. Мать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ordiaUPC" pitchFamily="34" charset="-34"/>
              </a:rPr>
              <a:t>Романа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ordiaUPC" pitchFamily="34" charset="-34"/>
              </a:rPr>
              <a:t>Аркадьевича умерла, когда ему было полтора года. отец Романа погиб при аварии, когда мальчику было 4 года. 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ordiaUPC" pitchFamily="34" charset="-34"/>
              </a:rPr>
              <a:t>брамович был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ordiaUPC" pitchFamily="34" charset="-34"/>
              </a:rPr>
              <a:t>взят на воспитание братом отца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ordiaUPC" pitchFamily="34" charset="-34"/>
              </a:rPr>
              <a:t>Лейбом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ordiaUPC" pitchFamily="34" charset="-34"/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ordiaUPC" pitchFamily="34" charset="-34"/>
              </a:rPr>
              <a:t>Нахимовичем. Значительную часть своей юности Роман провел в Республике Коми. Из-за призыва в армию, Роман Абрамович не смог окончить Индустриальный институт в Ухте. Он служил рядовым на автозаводе артиллерийского полка. После армии Абрамович поступил в московский институт, который не закончил. Трудовые будни Романа Аркадьевича начались в 1987 году на должности механика строительного управления «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ordiaUPC" pitchFamily="34" charset="-34"/>
              </a:rPr>
              <a:t>Мосспецмонтаж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Cambria Math" pitchFamily="18" charset="0"/>
                <a:ea typeface="Cambria Math" pitchFamily="18" charset="0"/>
                <a:cs typeface="CordiaUPC" pitchFamily="34" charset="-34"/>
              </a:rPr>
              <a:t>». Еще в институте он организовал кооператив «Уют», в котором изготовлялись полимерные игрушки. Затем он работал брокером на бирже. Налоги Абрамович платил за счет реализации продукции, изготовляемой кооперативом «Уют», не только в Москве, но и Лужниках.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615" y="548680"/>
            <a:ext cx="3523920" cy="4489070"/>
          </a:xfrm>
        </p:spPr>
      </p:pic>
    </p:spTree>
    <p:extLst>
      <p:ext uri="{BB962C8B-B14F-4D97-AF65-F5344CB8AC3E}">
        <p14:creationId xmlns:p14="http://schemas.microsoft.com/office/powerpoint/2010/main" val="381743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362</TotalTime>
  <Words>1575</Words>
  <Application>Microsoft Office PowerPoint</Application>
  <PresentationFormat>Экран (4:3)</PresentationFormat>
  <Paragraphs>31</Paragraphs>
  <Slides>10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Успешные люди</vt:lpstr>
      <vt:lpstr>История  adidas – Адольф дасслер</vt:lpstr>
      <vt:lpstr>Вячеслав Зайцев</vt:lpstr>
      <vt:lpstr>Коко  Шанель</vt:lpstr>
      <vt:lpstr>Стивен Джобс</vt:lpstr>
      <vt:lpstr>Стивен спилберг</vt:lpstr>
      <vt:lpstr>Стивен кинг</vt:lpstr>
      <vt:lpstr>Джоан роулинг</vt:lpstr>
      <vt:lpstr>Роман Абрамович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26</cp:revision>
  <dcterms:created xsi:type="dcterms:W3CDTF">2013-12-10T20:08:18Z</dcterms:created>
  <dcterms:modified xsi:type="dcterms:W3CDTF">2014-01-17T21:22:22Z</dcterms:modified>
</cp:coreProperties>
</file>