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5" r:id="rId2"/>
    <p:sldId id="258" r:id="rId3"/>
    <p:sldId id="259" r:id="rId4"/>
    <p:sldId id="260" r:id="rId5"/>
    <p:sldId id="261" r:id="rId6"/>
    <p:sldId id="262" r:id="rId7"/>
    <p:sldId id="257" r:id="rId8"/>
    <p:sldId id="263" r:id="rId9"/>
    <p:sldId id="264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fld id="{D25F6FF4-FF7B-4DFF-BEEB-BAE8AF28B94B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fld id="{02BAE2E0-3F44-4E1B-BA2A-44BDE7E57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5F6FF4-FF7B-4DFF-BEEB-BAE8AF28B94B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AE2E0-3F44-4E1B-BA2A-44BDE7E57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4"/>
            <p:cNvSpPr txBox="1"/>
            <p:nvPr/>
          </p:nvSpPr>
          <p:spPr>
            <a:xfrm>
              <a:off x="4146745" y="1381458"/>
              <a:ext cx="877650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5F6FF4-FF7B-4DFF-BEEB-BAE8AF28B94B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AE2E0-3F44-4E1B-BA2A-44BDE7E57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5F6FF4-FF7B-4DFF-BEEB-BAE8AF28B94B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AE2E0-3F44-4E1B-BA2A-44BDE7E57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5F6FF4-FF7B-4DFF-BEEB-BAE8AF28B94B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AE2E0-3F44-4E1B-BA2A-44BDE7E57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D25F6FF4-FF7B-4DFF-BEEB-BAE8AF28B94B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02BAE2E0-3F44-4E1B-BA2A-44BDE7E57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7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5F6FF4-FF7B-4DFF-BEEB-BAE8AF28B94B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AE2E0-3F44-4E1B-BA2A-44BDE7E57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5F6FF4-FF7B-4DFF-BEEB-BAE8AF28B94B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AE2E0-3F44-4E1B-BA2A-44BDE7E57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5F6FF4-FF7B-4DFF-BEEB-BAE8AF28B94B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AE2E0-3F44-4E1B-BA2A-44BDE7E57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5F6FF4-FF7B-4DFF-BEEB-BAE8AF28B94B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AE2E0-3F44-4E1B-BA2A-44BDE7E57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5F6FF4-FF7B-4DFF-BEEB-BAE8AF28B94B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AE2E0-3F44-4E1B-BA2A-44BDE7E57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fld id="{D25F6FF4-FF7B-4DFF-BEEB-BAE8AF28B94B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fld id="{02BAE2E0-3F44-4E1B-BA2A-44BDE7E57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I:\&#1086;&#1090;&#1082;&#1088;&#1099;&#1090;&#1099;&#1081;%20&#1091;&#1088;&#1086;&#1082;%20&#1076;&#1083;&#1103;%20&#1072;&#1076;&#1084;&#1080;&#1085;&#1080;&#1089;&#1090;&#1088;&#1072;&#1094;&#1080;&#1080;%20&#1075;&#1086;&#1088;&#1086;&#1076;&#1072;%20&#1085;&#1086;&#1103;&#1073;&#1088;&#1100;%202012\&#1088;&#1099;&#1073;&#1082;&#1072;.wmv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Новомосковс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204864"/>
            <a:ext cx="3840426" cy="28803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Малая Родина</a:t>
            </a:r>
            <a:endParaRPr lang="ru-RU" dirty="0"/>
          </a:p>
        </p:txBody>
      </p:sp>
      <p:pic>
        <p:nvPicPr>
          <p:cNvPr id="4" name="Рисунок 3" descr="герб новомосковс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1152128" cy="1509288"/>
          </a:xfrm>
          <a:prstGeom prst="rect">
            <a:avLst/>
          </a:prstGeom>
        </p:spPr>
      </p:pic>
      <p:pic>
        <p:nvPicPr>
          <p:cNvPr id="6" name="Рисунок 5" descr="Новомосковск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068960"/>
            <a:ext cx="4637484" cy="3478113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 щучьему велению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1" y="2276872"/>
            <a:ext cx="3472726" cy="24482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ПЕЧЬ В РУССКИХ-НАРОДНЫХ СКАЗКАХ</a:t>
            </a:r>
            <a:endParaRPr lang="ru-RU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по щучьему велению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356992"/>
            <a:ext cx="3672408" cy="244827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лья му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420888"/>
            <a:ext cx="3487383" cy="25922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илья.jpe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212976"/>
            <a:ext cx="3626370" cy="3024336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уси - лебед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2348880"/>
            <a:ext cx="3600400" cy="24482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гуси - лебеди1.jpg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284984"/>
            <a:ext cx="3528392" cy="2815206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етучий корабль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132856"/>
            <a:ext cx="3463585" cy="26642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летучий корабль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429000"/>
            <a:ext cx="3840427" cy="288032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    ПУСТЬ В ВАШИХ ДОМАХ ВСЕГДА БУДУТ УЮТ И ТЕПЛО</a:t>
            </a:r>
            <a:endParaRPr lang="ru-RU" sz="4400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56525" cy="1054100"/>
          </a:xfrm>
        </p:spPr>
        <p:txBody>
          <a:bodyPr/>
          <a:lstStyle/>
          <a:p>
            <a:r>
              <a:rPr lang="ru-RU" sz="6000" dirty="0" smtClean="0">
                <a:latin typeface="Monotype Corsiva" pitchFamily="66" charset="0"/>
              </a:rPr>
              <a:t>СПАСИБО </a:t>
            </a:r>
            <a:br>
              <a:rPr lang="ru-RU" sz="6000" dirty="0" smtClean="0">
                <a:latin typeface="Monotype Corsiva" pitchFamily="66" charset="0"/>
              </a:rPr>
            </a:br>
            <a:r>
              <a:rPr lang="ru-RU" sz="6000" dirty="0" smtClean="0">
                <a:latin typeface="Monotype Corsiva" pitchFamily="66" charset="0"/>
              </a:rPr>
              <a:t>ЗА ВНИМАНИЕ</a:t>
            </a:r>
            <a:endParaRPr lang="ru-RU" sz="60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акрополь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8196" y="2247900"/>
            <a:ext cx="5667608" cy="3878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АКРОПОЛЬ</a:t>
            </a:r>
            <a:endParaRPr lang="ru-RU" sz="6000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Содержимое 38" descr="Римский форум.jpe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2520156"/>
            <a:ext cx="5715000" cy="33337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РИМСКИЙ ФОРУМ</a:t>
            </a:r>
            <a:endParaRPr lang="ru-RU" sz="6000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радчаны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2282031"/>
            <a:ext cx="5715000" cy="3810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ГРАДЧАНЫ</a:t>
            </a:r>
            <a:endParaRPr lang="ru-RU" sz="6000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Московский кремль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348879"/>
            <a:ext cx="5904656" cy="405945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МОСКОВСКИЙ КРЕМЛЬ</a:t>
            </a:r>
            <a:endParaRPr lang="ru-RU" sz="6000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чаг первобытного времен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204864"/>
            <a:ext cx="4588701" cy="33409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ПЕРВОБЫТНАЯ СИСТЕМА ОТОПЛЕНИЯ</a:t>
            </a:r>
            <a:endParaRPr lang="ru-RU" sz="4800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приготовление пищ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717032"/>
            <a:ext cx="4404159" cy="288032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ыбк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99592" y="548680"/>
            <a:ext cx="7584066" cy="56886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83341" y="1387736"/>
            <a:ext cx="6777318" cy="4633552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Системы отопления в России: </a:t>
            </a:r>
            <a:r>
              <a:rPr lang="en-US" sz="80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XIII </a:t>
            </a:r>
            <a:r>
              <a:rPr lang="ru-RU" sz="80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– </a:t>
            </a:r>
            <a:r>
              <a:rPr lang="en-US" sz="80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XXI</a:t>
            </a:r>
            <a:endParaRPr lang="ru-RU" sz="8000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8500" y="1196752"/>
            <a:ext cx="7747000" cy="540060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sz="1800" dirty="0" smtClean="0">
                <a:solidFill>
                  <a:srgbClr val="800000"/>
                </a:solidFill>
              </a:rPr>
              <a:t>Форма представления проекта (</a:t>
            </a:r>
            <a:r>
              <a:rPr lang="ru-RU" sz="1800" dirty="0" err="1" smtClean="0">
                <a:solidFill>
                  <a:srgbClr val="800000"/>
                </a:solidFill>
              </a:rPr>
              <a:t>постер</a:t>
            </a:r>
            <a:r>
              <a:rPr lang="ru-RU" sz="1800" dirty="0" smtClean="0">
                <a:solidFill>
                  <a:srgbClr val="800000"/>
                </a:solidFill>
              </a:rPr>
              <a:t>, альбом, отчет, презентация, вариант контрольной работы и </a:t>
            </a:r>
            <a:r>
              <a:rPr lang="ru-RU" sz="1800" dirty="0" err="1" smtClean="0">
                <a:solidFill>
                  <a:srgbClr val="800000"/>
                </a:solidFill>
              </a:rPr>
              <a:t>т.п</a:t>
            </a:r>
            <a:r>
              <a:rPr lang="ru-RU" sz="1800" dirty="0" smtClean="0">
                <a:solidFill>
                  <a:srgbClr val="800000"/>
                </a:solidFill>
              </a:rPr>
              <a:t>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800" dirty="0" smtClean="0">
                <a:solidFill>
                  <a:srgbClr val="800000"/>
                </a:solidFill>
              </a:rPr>
              <a:t>Название проекта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800" dirty="0" smtClean="0">
                <a:solidFill>
                  <a:srgbClr val="800000"/>
                </a:solidFill>
              </a:rPr>
              <a:t>Проблема проекта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800" dirty="0" smtClean="0">
                <a:solidFill>
                  <a:srgbClr val="800000"/>
                </a:solidFill>
              </a:rPr>
              <a:t>Авторы проекта (школа, класс, количество участников)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800" dirty="0" smtClean="0">
                <a:solidFill>
                  <a:srgbClr val="800000"/>
                </a:solidFill>
              </a:rPr>
              <a:t>Научный руководитель/консультант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800" dirty="0" smtClean="0">
                <a:solidFill>
                  <a:srgbClr val="800000"/>
                </a:solidFill>
              </a:rPr>
              <a:t>Тип проекта:</a:t>
            </a:r>
          </a:p>
          <a:p>
            <a:pPr marL="514350" lvl="0" indent="-514350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800000"/>
                </a:solidFill>
              </a:rPr>
              <a:t>По доминирующей в проекте деятельности: исследовательский, творческий, практико-ориентировочный</a:t>
            </a:r>
          </a:p>
          <a:p>
            <a:pPr marL="514350" lvl="0" indent="-514350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800000"/>
                </a:solidFill>
              </a:rPr>
              <a:t>По предметно-содержательной области: культурологический, естественнонаучный, экологический, исторический</a:t>
            </a:r>
          </a:p>
          <a:p>
            <a:pPr marL="514350" lvl="0" indent="-514350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800000"/>
                </a:solidFill>
              </a:rPr>
              <a:t>По количеству участников проекта: личный, парный, групповой</a:t>
            </a:r>
          </a:p>
          <a:p>
            <a:pPr marL="514350" lvl="0" indent="-514350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800000"/>
                </a:solidFill>
              </a:rPr>
              <a:t>По широте охвата содержания: </a:t>
            </a:r>
            <a:r>
              <a:rPr lang="ru-RU" sz="1800" dirty="0" err="1" smtClean="0">
                <a:solidFill>
                  <a:srgbClr val="800000"/>
                </a:solidFill>
              </a:rPr>
              <a:t>монопредметный</a:t>
            </a:r>
            <a:r>
              <a:rPr lang="ru-RU" sz="1800" dirty="0" smtClean="0">
                <a:solidFill>
                  <a:srgbClr val="800000"/>
                </a:solidFill>
              </a:rPr>
              <a:t>, </a:t>
            </a:r>
            <a:r>
              <a:rPr lang="ru-RU" sz="1800" dirty="0" err="1" smtClean="0">
                <a:solidFill>
                  <a:srgbClr val="800000"/>
                </a:solidFill>
              </a:rPr>
              <a:t>межпредметный</a:t>
            </a:r>
            <a:endParaRPr lang="ru-RU" sz="1800" dirty="0" smtClean="0">
              <a:solidFill>
                <a:srgbClr val="800000"/>
              </a:solidFill>
            </a:endParaRPr>
          </a:p>
          <a:p>
            <a:pPr marL="514350" indent="-514350">
              <a:buAutoNum type="arabicPeriod" startAt="7"/>
            </a:pPr>
            <a:r>
              <a:rPr lang="ru-RU" sz="1800" dirty="0" smtClean="0">
                <a:solidFill>
                  <a:srgbClr val="800000"/>
                </a:solidFill>
              </a:rPr>
              <a:t>Методы решения проекта</a:t>
            </a:r>
          </a:p>
          <a:p>
            <a:pPr marL="514350" indent="-514350">
              <a:buAutoNum type="arabicPeriod" startAt="7"/>
            </a:pPr>
            <a:r>
              <a:rPr lang="ru-RU" sz="1800" dirty="0" smtClean="0">
                <a:solidFill>
                  <a:srgbClr val="800000"/>
                </a:solidFill>
              </a:rPr>
              <a:t>Средства решения проблемы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975" y="764704"/>
            <a:ext cx="7756525" cy="859309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Паспорт проекта</a:t>
            </a:r>
            <a:r>
              <a:rPr lang="ru-RU" b="1" dirty="0" smtClean="0">
                <a:solidFill>
                  <a:srgbClr val="800000"/>
                </a:solidFill>
              </a:rPr>
              <a:t/>
            </a:r>
            <a:br>
              <a:rPr lang="ru-RU" b="1" dirty="0" smtClean="0">
                <a:solidFill>
                  <a:srgbClr val="800000"/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пия Тема1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Внутренняя энергия 8 класс</Template>
  <TotalTime>432</TotalTime>
  <Words>119</Words>
  <Application>Microsoft Office PowerPoint</Application>
  <PresentationFormat>Экран (4:3)</PresentationFormat>
  <Paragraphs>25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Копия Тема1</vt:lpstr>
      <vt:lpstr>Малая Родина</vt:lpstr>
      <vt:lpstr>АКРОПОЛЬ</vt:lpstr>
      <vt:lpstr>РИМСКИЙ ФОРУМ</vt:lpstr>
      <vt:lpstr>ГРАДЧАНЫ</vt:lpstr>
      <vt:lpstr>МОСКОВСКИЙ КРЕМЛЬ</vt:lpstr>
      <vt:lpstr>ПЕРВОБЫТНАЯ СИСТЕМА ОТОПЛЕНИЯ</vt:lpstr>
      <vt:lpstr>Слайд 7</vt:lpstr>
      <vt:lpstr>Системы отопления в России: XIII – XXI</vt:lpstr>
      <vt:lpstr>Паспорт проекта </vt:lpstr>
      <vt:lpstr>ПЕЧЬ В РУССКИХ-НАРОДНЫХ СКАЗКАХ</vt:lpstr>
      <vt:lpstr>Слайд 11</vt:lpstr>
      <vt:lpstr>Слайд 12</vt:lpstr>
      <vt:lpstr>Слайд 13</vt:lpstr>
      <vt:lpstr>СПАСИБО  ЗА ВНИМАНИЕ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Your User Name</cp:lastModifiedBy>
  <cp:revision>33</cp:revision>
  <dcterms:created xsi:type="dcterms:W3CDTF">2012-11-11T16:14:00Z</dcterms:created>
  <dcterms:modified xsi:type="dcterms:W3CDTF">2012-11-27T16:06:39Z</dcterms:modified>
</cp:coreProperties>
</file>