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30425"/>
            <a:ext cx="817891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B2C1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3A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4E7A-083F-4458-AFC1-B4E3BE8AEBC2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6A25-B7BE-473A-92D4-601D23CB7F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00968A0E-DB35-410D-992C-E9D285DC621F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2403"/>
            <a:ext cx="2895600" cy="3223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23A5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3A5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123A5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23A5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23A5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178912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Elvis Presley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28599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mtClean="0"/>
              <a:t>B</a:t>
            </a:r>
            <a:r>
              <a:rPr lang="en-US" smtClean="0"/>
              <a:t>y</a:t>
            </a:r>
            <a:endParaRPr lang="en-US" dirty="0" smtClean="0"/>
          </a:p>
          <a:p>
            <a:r>
              <a:rPr lang="en-US" dirty="0" err="1" smtClean="0"/>
              <a:t>Pyatkin</a:t>
            </a:r>
            <a:r>
              <a:rPr lang="en-US" dirty="0" smtClean="0"/>
              <a:t> Nikita,</a:t>
            </a:r>
          </a:p>
          <a:p>
            <a:r>
              <a:rPr lang="en-US" dirty="0" err="1" smtClean="0"/>
              <a:t>Baharev</a:t>
            </a:r>
            <a:r>
              <a:rPr lang="en-US" dirty="0" smtClean="0"/>
              <a:t> Nikita,</a:t>
            </a:r>
          </a:p>
          <a:p>
            <a:r>
              <a:rPr lang="en-US" dirty="0" err="1" smtClean="0"/>
              <a:t>Shiryaev</a:t>
            </a:r>
            <a:r>
              <a:rPr lang="en-US" dirty="0" smtClean="0"/>
              <a:t> Maxim,</a:t>
            </a:r>
          </a:p>
          <a:p>
            <a:r>
              <a:rPr lang="en-US" dirty="0" err="1" smtClean="0"/>
              <a:t>Nasibov</a:t>
            </a:r>
            <a:r>
              <a:rPr lang="en-US" dirty="0" smtClean="0"/>
              <a:t> </a:t>
            </a:r>
            <a:r>
              <a:rPr lang="en-US" dirty="0" err="1" smtClean="0"/>
              <a:t>Elnur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Factfile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81518" cy="5143536"/>
          </a:xfrm>
        </p:spPr>
        <p:txBody>
          <a:bodyPr/>
          <a:lstStyle/>
          <a:p>
            <a:r>
              <a:rPr lang="en-US" dirty="0" smtClean="0"/>
              <a:t>Full name:</a:t>
            </a:r>
            <a:r>
              <a:rPr lang="ru-RU" dirty="0" smtClean="0"/>
              <a:t> </a:t>
            </a:r>
            <a:r>
              <a:rPr lang="en-US" dirty="0" smtClean="0"/>
              <a:t>Presley, Elvis</a:t>
            </a:r>
          </a:p>
          <a:p>
            <a:r>
              <a:rPr lang="en-US" dirty="0" smtClean="0"/>
              <a:t>Nickname: Aaron</a:t>
            </a:r>
          </a:p>
          <a:p>
            <a:r>
              <a:rPr lang="en-US" dirty="0" smtClean="0"/>
              <a:t>Date of birth: Jan. 8, 1935 </a:t>
            </a:r>
          </a:p>
          <a:p>
            <a:r>
              <a:rPr lang="en-US" dirty="0" smtClean="0"/>
              <a:t>Place of birth: Tupelo, Miss., U.S. </a:t>
            </a:r>
          </a:p>
          <a:p>
            <a:r>
              <a:rPr lang="en-US" dirty="0" smtClean="0"/>
              <a:t>Began his musical career: in 1954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2096a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500174"/>
            <a:ext cx="3225383" cy="35895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Factfile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81518" cy="5143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 first producer: Sam Phillips </a:t>
            </a:r>
          </a:p>
          <a:p>
            <a:r>
              <a:rPr lang="en-US" dirty="0" smtClean="0"/>
              <a:t>His first musical success: "Heartbreak Hotel" </a:t>
            </a:r>
          </a:p>
          <a:p>
            <a:r>
              <a:rPr lang="en-US" dirty="0" smtClean="0"/>
              <a:t>Songs:  "Hound Dog“ ,"All Shook Up" </a:t>
            </a:r>
          </a:p>
          <a:p>
            <a:r>
              <a:rPr lang="en-US" dirty="0" smtClean="0"/>
              <a:t>Films: </a:t>
            </a:r>
            <a:r>
              <a:rPr lang="en-US" i="1" dirty="0" smtClean="0"/>
              <a:t>Love Me Tender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TV shows: </a:t>
            </a:r>
            <a:r>
              <a:rPr lang="en-US" i="1" dirty="0" smtClean="0"/>
              <a:t>Ed Sullivan Show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Died: Aug. 16, 1977 </a:t>
            </a:r>
            <a:endParaRPr lang="ru-RU" dirty="0"/>
          </a:p>
        </p:txBody>
      </p:sp>
      <p:pic>
        <p:nvPicPr>
          <p:cNvPr id="6" name="Содержимое 5" descr="p00111i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785926"/>
            <a:ext cx="3162227" cy="35192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ademic_ID0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TS010362640</Template>
  <TotalTime>42</TotalTime>
  <Words>96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Academic_ID02</vt:lpstr>
      <vt:lpstr>Elvis Presley</vt:lpstr>
      <vt:lpstr>Factfile</vt:lpstr>
      <vt:lpstr>Factfile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9</cp:revision>
  <dcterms:created xsi:type="dcterms:W3CDTF">2013-03-10T09:31:34Z</dcterms:created>
  <dcterms:modified xsi:type="dcterms:W3CDTF">2014-01-10T16:03:11Z</dcterms:modified>
</cp:coreProperties>
</file>