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jk titl kyzer yr jjky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248FAF"/>
                </a:solidFill>
              </a:rPr>
              <a:t>Page </a:t>
            </a:r>
            <a:fld id="{A4BD7A20-89B6-4344-9B7C-884B1B1C753B}" type="slidenum">
              <a:rPr lang="fr-FR" b="1">
                <a:solidFill>
                  <a:srgbClr val="248FAF"/>
                </a:solidFill>
              </a:rPr>
              <a:pPr/>
              <a:t>‹#›</a:t>
            </a:fld>
            <a:endParaRPr lang="fr-FR" b="1">
              <a:solidFill>
                <a:srgbClr val="248FA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en-US" sz="6000" b="1" dirty="0" smtClean="0"/>
              <a:t>The Beach Boys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429264"/>
            <a:ext cx="6400800" cy="1752600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/>
              <a:t>y</a:t>
            </a:r>
            <a:r>
              <a:rPr lang="ru-RU" dirty="0" smtClean="0"/>
              <a:t> </a:t>
            </a:r>
            <a:r>
              <a:rPr lang="en-US" dirty="0" smtClean="0"/>
              <a:t>K. </a:t>
            </a:r>
            <a:r>
              <a:rPr lang="en-US" dirty="0" err="1" smtClean="0"/>
              <a:t>Zaharova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Erenburg</a:t>
            </a:r>
            <a:r>
              <a:rPr lang="en-US" dirty="0" smtClean="0"/>
              <a:t>, </a:t>
            </a:r>
            <a:r>
              <a:rPr lang="en-US" dirty="0" smtClean="0"/>
              <a:t>L. </a:t>
            </a:r>
            <a:r>
              <a:rPr lang="en-US" dirty="0" err="1" smtClean="0"/>
              <a:t>Belyankina</a:t>
            </a:r>
            <a:endParaRPr lang="ru-RU" dirty="0"/>
          </a:p>
        </p:txBody>
      </p:sp>
      <p:pic>
        <p:nvPicPr>
          <p:cNvPr id="4" name="Рисунок 3" descr="beachbs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357298"/>
            <a:ext cx="3487618" cy="388138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b="1" dirty="0" err="1" smtClean="0"/>
              <a:t>Factfile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210080" cy="54292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Was formed: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The rock-group was</a:t>
            </a:r>
            <a:r>
              <a:rPr lang="ru-RU" dirty="0" smtClean="0"/>
              <a:t> </a:t>
            </a:r>
            <a:r>
              <a:rPr lang="en-US" dirty="0" smtClean="0"/>
              <a:t>formed in California in 1961 by brothers Brian Wilson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Participants: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The group consists of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five persons</a:t>
            </a:r>
            <a:r>
              <a:rPr lang="ru-RU" dirty="0" smtClean="0"/>
              <a:t>:</a:t>
            </a:r>
            <a:r>
              <a:rPr lang="en-US" dirty="0" smtClean="0"/>
              <a:t>Dennis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Wilson</a:t>
            </a:r>
            <a:r>
              <a:rPr lang="ru-RU" dirty="0" smtClean="0"/>
              <a:t>,</a:t>
            </a:r>
            <a:r>
              <a:rPr lang="en-US" dirty="0" smtClean="0"/>
              <a:t> Carl Wilson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en-US" dirty="0" smtClean="0"/>
              <a:t>Mike Love</a:t>
            </a:r>
            <a:r>
              <a:rPr lang="ru-RU" dirty="0" smtClean="0"/>
              <a:t>, </a:t>
            </a:r>
            <a:r>
              <a:rPr lang="en-US" dirty="0" smtClean="0"/>
              <a:t>Alan </a:t>
            </a:r>
            <a:r>
              <a:rPr lang="en-US" dirty="0" err="1" smtClean="0"/>
              <a:t>Jardine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en-US" dirty="0" smtClean="0"/>
              <a:t>Brian Wilson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kur8okt88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3571900" cy="3975179"/>
          </a:xfrm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US" sz="4800" b="1" dirty="0" err="1" smtClean="0"/>
              <a:t>Factfile</a:t>
            </a:r>
            <a:endParaRPr lang="ru-RU" sz="4800" b="1" dirty="0"/>
          </a:p>
        </p:txBody>
      </p:sp>
      <p:pic>
        <p:nvPicPr>
          <p:cNvPr id="5" name="Содержимое 4" descr="00281976.wm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087004" cy="257850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281518" cy="5572164"/>
          </a:xfrm>
        </p:spPr>
        <p:txBody>
          <a:bodyPr/>
          <a:lstStyle/>
          <a:p>
            <a:r>
              <a:rPr lang="en-US" dirty="0" smtClean="0"/>
              <a:t>Musical instruments: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Guitar</a:t>
            </a:r>
            <a:r>
              <a:rPr lang="ru-RU" dirty="0" smtClean="0"/>
              <a:t>,</a:t>
            </a:r>
            <a:r>
              <a:rPr lang="en-US" dirty="0" smtClean="0"/>
              <a:t> drums</a:t>
            </a:r>
            <a:r>
              <a:rPr lang="ru-RU" dirty="0" smtClean="0"/>
              <a:t>, </a:t>
            </a:r>
            <a:r>
              <a:rPr lang="en-US" dirty="0" smtClean="0"/>
              <a:t>keyboards</a:t>
            </a:r>
            <a:r>
              <a:rPr lang="ru-RU" dirty="0" smtClean="0"/>
              <a:t>, </a:t>
            </a:r>
            <a:r>
              <a:rPr lang="en-US" dirty="0" smtClean="0"/>
              <a:t>bass </a:t>
            </a:r>
          </a:p>
          <a:p>
            <a:r>
              <a:rPr lang="en-US" dirty="0" smtClean="0"/>
              <a:t>Albums:</a:t>
            </a:r>
            <a:r>
              <a:rPr lang="ru-RU" dirty="0" smtClean="0"/>
              <a:t> </a:t>
            </a:r>
            <a:r>
              <a:rPr lang="en-US" i="1" dirty="0" smtClean="0"/>
              <a:t>Pet Sounds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Songs:"</a:t>
            </a:r>
            <a:r>
              <a:rPr lang="en-US" dirty="0" err="1" smtClean="0"/>
              <a:t>Surfin</a:t>
            </a:r>
            <a:r>
              <a:rPr lang="en-US" dirty="0" smtClean="0"/>
              <a:t>' Safari" and "California Girls." </a:t>
            </a:r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83923</Template>
  <TotalTime>23</TotalTime>
  <Words>82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Modèle par défaut</vt:lpstr>
      <vt:lpstr>The Beach Boys</vt:lpstr>
      <vt:lpstr>Factfile</vt:lpstr>
      <vt:lpstr>Factfile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Beach Boys</dc:title>
  <dc:creator>Татьяна</dc:creator>
  <cp:lastModifiedBy>Татьяна</cp:lastModifiedBy>
  <cp:revision>6</cp:revision>
  <dcterms:created xsi:type="dcterms:W3CDTF">2013-03-10T15:12:25Z</dcterms:created>
  <dcterms:modified xsi:type="dcterms:W3CDTF">2014-01-10T16:02:55Z</dcterms:modified>
</cp:coreProperties>
</file>