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56" r:id="rId2"/>
    <p:sldId id="257" r:id="rId3"/>
    <p:sldId id="258" r:id="rId4"/>
    <p:sldId id="266" r:id="rId5"/>
    <p:sldId id="261" r:id="rId6"/>
    <p:sldId id="265" r:id="rId7"/>
    <p:sldId id="259" r:id="rId8"/>
    <p:sldId id="267" r:id="rId9"/>
    <p:sldId id="260" r:id="rId10"/>
    <p:sldId id="262" r:id="rId11"/>
    <p:sldId id="263" r:id="rId12"/>
    <p:sldId id="264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3E754-4DDC-4D2A-A701-8FE97CC9A018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37E1D-92E9-4ECC-9E1E-A36DEF34A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3764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37E1D-92E9-4ECC-9E1E-A36DEF34AB2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755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021A-148D-4D54-ACEA-06181A1EBCA3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D397-02B9-4CE3-8237-6EED6B0757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021A-148D-4D54-ACEA-06181A1EBCA3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D397-02B9-4CE3-8237-6EED6B075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021A-148D-4D54-ACEA-06181A1EBCA3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D397-02B9-4CE3-8237-6EED6B075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021A-148D-4D54-ACEA-06181A1EBCA3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D397-02B9-4CE3-8237-6EED6B0757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021A-148D-4D54-ACEA-06181A1EBCA3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D397-02B9-4CE3-8237-6EED6B075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021A-148D-4D54-ACEA-06181A1EBCA3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D397-02B9-4CE3-8237-6EED6B0757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021A-148D-4D54-ACEA-06181A1EBCA3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D397-02B9-4CE3-8237-6EED6B0757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021A-148D-4D54-ACEA-06181A1EBCA3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D397-02B9-4CE3-8237-6EED6B075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021A-148D-4D54-ACEA-06181A1EBCA3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D397-02B9-4CE3-8237-6EED6B075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021A-148D-4D54-ACEA-06181A1EBCA3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D397-02B9-4CE3-8237-6EED6B075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021A-148D-4D54-ACEA-06181A1EBCA3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D397-02B9-4CE3-8237-6EED6B0757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351021A-148D-4D54-ACEA-06181A1EBCA3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855D397-02B9-4CE3-8237-6EED6B075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12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63.png"/><Relationship Id="rId5" Type="http://schemas.openxmlformats.org/officeDocument/2006/relationships/image" Target="../media/image58.png"/><Relationship Id="rId10" Type="http://schemas.openxmlformats.org/officeDocument/2006/relationships/image" Target="../media/image62.png"/><Relationship Id="rId4" Type="http://schemas.openxmlformats.org/officeDocument/2006/relationships/image" Target="../media/image57.png"/><Relationship Id="rId9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5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3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8108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On n'avait rien oublié, c'est maman </a:t>
            </a:r>
            <a:r>
              <a:rPr lang="fr-FR" dirty="0" smtClean="0"/>
              <a:t>qu</a:t>
            </a:r>
            <a:r>
              <a:rPr lang="en-US" dirty="0" smtClean="0"/>
              <a:t>’</a:t>
            </a:r>
            <a:r>
              <a:rPr lang="fr-FR" dirty="0" smtClean="0"/>
              <a:t> </a:t>
            </a:r>
            <a:r>
              <a:rPr lang="fr-FR" dirty="0"/>
              <a:t>a tout fait</a:t>
            </a:r>
            <a:br>
              <a:rPr lang="fr-FR" dirty="0"/>
            </a:br>
            <a:r>
              <a:rPr lang="fr-FR" dirty="0"/>
              <a:t>Elle avait travaillé trois jours sans s’arrêter</a:t>
            </a:r>
            <a:br>
              <a:rPr lang="fr-FR" dirty="0"/>
            </a:br>
            <a:r>
              <a:rPr lang="fr-FR" dirty="0"/>
              <a:t>Pour préparer les paniers, les bouteilles, les paquets</a:t>
            </a:r>
            <a:br>
              <a:rPr lang="fr-FR" dirty="0"/>
            </a:br>
            <a:r>
              <a:rPr lang="fr-FR" dirty="0"/>
              <a:t>Et la radio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Le poulet froid, la mayonnaise</a:t>
            </a:r>
            <a:br>
              <a:rPr lang="fr-FR" dirty="0"/>
            </a:br>
            <a:r>
              <a:rPr lang="fr-FR" dirty="0"/>
              <a:t>Le chocolat, les champignons</a:t>
            </a:r>
            <a:br>
              <a:rPr lang="fr-FR" dirty="0"/>
            </a:br>
            <a:r>
              <a:rPr lang="fr-FR" dirty="0"/>
              <a:t>Les ouvre-boîtes, et les tomates, les cornichons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780" y="0"/>
            <a:ext cx="2286000" cy="235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364" y="2632542"/>
            <a:ext cx="1979712" cy="180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9" y="4655265"/>
            <a:ext cx="2269411" cy="220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430707"/>
            <a:ext cx="2448272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163591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0870" y="5170518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98756"/>
            <a:ext cx="20002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1702" y="503150"/>
            <a:ext cx="2292846" cy="1868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5499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0708" y="1968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Mais quand on est arrivé, on a trouvé la </a:t>
            </a:r>
            <a:r>
              <a:rPr lang="fr-FR" dirty="0" smtClean="0"/>
              <a:t>pluie</a:t>
            </a:r>
          </a:p>
          <a:p>
            <a:endParaRPr lang="fr-FR" dirty="0"/>
          </a:p>
          <a:p>
            <a:r>
              <a:rPr lang="fr-FR" dirty="0"/>
              <a:t>C'qu'on avait oublié c'étaient les </a:t>
            </a:r>
            <a:r>
              <a:rPr lang="fr-FR" dirty="0" smtClean="0"/>
              <a:t>parapluies</a:t>
            </a:r>
          </a:p>
          <a:p>
            <a:endParaRPr lang="fr-FR" dirty="0"/>
          </a:p>
          <a:p>
            <a:r>
              <a:rPr lang="fr-FR" dirty="0"/>
              <a:t>On a ramené les paniers, les bouteilles, les </a:t>
            </a:r>
            <a:r>
              <a:rPr lang="fr-FR" dirty="0" smtClean="0"/>
              <a:t>paquets</a:t>
            </a:r>
          </a:p>
          <a:p>
            <a:endParaRPr lang="fr-FR" dirty="0"/>
          </a:p>
          <a:p>
            <a:r>
              <a:rPr lang="fr-FR" dirty="0"/>
              <a:t>Et la radio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79443"/>
            <a:ext cx="5394176" cy="370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1425" y="4221088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40821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5828" y="2608873"/>
            <a:ext cx="18843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643233"/>
            <a:ext cx="19812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-2497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On est rentré manger à la maison</a:t>
            </a:r>
          </a:p>
          <a:p>
            <a:r>
              <a:rPr lang="fr-FR" dirty="0"/>
              <a:t>Le fromage et les boîtes</a:t>
            </a:r>
          </a:p>
          <a:p>
            <a:r>
              <a:rPr lang="fr-FR" dirty="0"/>
              <a:t>Les confitures et les cornichons</a:t>
            </a:r>
          </a:p>
          <a:p>
            <a:endParaRPr lang="fr-FR" dirty="0"/>
          </a:p>
          <a:p>
            <a:r>
              <a:rPr lang="fr-FR" dirty="0"/>
              <a:t>La moutarde et le beurre</a:t>
            </a:r>
          </a:p>
          <a:p>
            <a:r>
              <a:rPr lang="fr-FR" dirty="0"/>
              <a:t>La mayonnaise et les cornichons</a:t>
            </a:r>
          </a:p>
          <a:p>
            <a:endParaRPr lang="fr-FR" dirty="0"/>
          </a:p>
          <a:p>
            <a:r>
              <a:rPr lang="fr-FR" dirty="0"/>
              <a:t>Le poulet, les biscottes</a:t>
            </a:r>
          </a:p>
          <a:p>
            <a:r>
              <a:rPr lang="fr-FR" dirty="0"/>
              <a:t>Les oeufs durs et puis les cornichons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1728192" cy="121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265" y="4330700"/>
            <a:ext cx="2444750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4015" y="2757487"/>
            <a:ext cx="2182813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4521" y="4845701"/>
            <a:ext cx="1687215" cy="132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5229" y="404663"/>
            <a:ext cx="1277888" cy="117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5410" y="2071811"/>
            <a:ext cx="1493040" cy="107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2118" y="5136698"/>
            <a:ext cx="1704109" cy="124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9052" y="3145935"/>
            <a:ext cx="12065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0675" y="3429000"/>
            <a:ext cx="179228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2856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iankadanse.e-monsite.com/medias/images/merci-aux-eleves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42493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664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umuland.m.u.pic.centerblog.net/byobdil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941388"/>
            <a:ext cx="3096343" cy="248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omthecat.t.o.pic.centerblog.net/a926adf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47750"/>
            <a:ext cx="4762500" cy="526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417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02368">
            <a:off x="4398052" y="4554500"/>
            <a:ext cx="3192016" cy="2197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87808">
            <a:off x="308650" y="1276350"/>
            <a:ext cx="3480048" cy="300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74236">
            <a:off x="4473592" y="984728"/>
            <a:ext cx="3405758" cy="3263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624387"/>
            <a:ext cx="23812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798" y="0"/>
            <a:ext cx="7644618" cy="766061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Où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est-ce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qu’on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peut</a:t>
            </a:r>
            <a:r>
              <a:rPr lang="en-US" dirty="0" smtClean="0">
                <a:solidFill>
                  <a:srgbClr val="FF0000"/>
                </a:solidFill>
              </a:rPr>
              <a:t>    manger?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56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3691395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16832"/>
            <a:ext cx="3796308" cy="277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96223"/>
            <a:ext cx="3793604" cy="254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301208"/>
            <a:ext cx="3600400" cy="11430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Le </a:t>
            </a:r>
            <a:r>
              <a:rPr lang="en-US" sz="4000" dirty="0" err="1" smtClean="0">
                <a:solidFill>
                  <a:srgbClr val="FF0000"/>
                </a:solidFill>
              </a:rPr>
              <a:t>dîner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48680"/>
            <a:ext cx="3346704" cy="639762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Le petit </a:t>
            </a:r>
            <a:r>
              <a:rPr lang="en-US" sz="4000" dirty="0" err="1" smtClean="0">
                <a:solidFill>
                  <a:srgbClr val="FF0000"/>
                </a:solidFill>
              </a:rPr>
              <a:t>déjeuner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1124744"/>
            <a:ext cx="3346704" cy="2743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572666" y="1196752"/>
            <a:ext cx="3346704" cy="639762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Le </a:t>
            </a:r>
            <a:r>
              <a:rPr lang="en-US" sz="4000" dirty="0" err="1" smtClean="0">
                <a:solidFill>
                  <a:srgbClr val="FF0000"/>
                </a:solidFill>
              </a:rPr>
              <a:t>déjeuner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347864" y="1916832"/>
            <a:ext cx="3346704" cy="27432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86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u="sng" dirty="0" err="1"/>
              <a:t>Utilisez</a:t>
            </a:r>
            <a:r>
              <a:rPr lang="en-US" sz="2800" b="1" i="1" u="sng" dirty="0"/>
              <a:t> des </a:t>
            </a:r>
            <a:r>
              <a:rPr lang="en-US" sz="2800" b="1" i="1" u="sng" dirty="0" err="1"/>
              <a:t>partitifs</a:t>
            </a:r>
            <a:r>
              <a:rPr lang="en-US" sz="2800" b="1" i="1" u="sng" dirty="0"/>
              <a:t>, </a:t>
            </a:r>
            <a:r>
              <a:rPr lang="en-US" sz="2800" b="1" i="1" u="sng" dirty="0" err="1"/>
              <a:t>selon</a:t>
            </a:r>
            <a:r>
              <a:rPr lang="en-US" sz="2800" b="1" i="1" u="sng" dirty="0"/>
              <a:t> le </a:t>
            </a:r>
            <a:r>
              <a:rPr lang="en-US" sz="2800" b="1" i="1" u="sng" dirty="0" err="1"/>
              <a:t>modèle</a:t>
            </a:r>
            <a:r>
              <a:rPr lang="en-US" sz="2800" b="1" i="1" u="sng" dirty="0" smtClean="0"/>
              <a:t>.</a:t>
            </a:r>
          </a:p>
          <a:p>
            <a:endParaRPr lang="ru-RU" sz="2800" dirty="0"/>
          </a:p>
          <a:p>
            <a:r>
              <a:rPr lang="en-US" sz="2800" i="1" dirty="0" err="1"/>
              <a:t>Modèle</a:t>
            </a:r>
            <a:r>
              <a:rPr lang="en-US" sz="2800" i="1" dirty="0"/>
              <a:t>:    </a:t>
            </a:r>
            <a:r>
              <a:rPr lang="en-US" sz="2800" dirty="0"/>
              <a:t>Il </a:t>
            </a:r>
            <a:r>
              <a:rPr lang="en-US" sz="2800" dirty="0" err="1"/>
              <a:t>faut</a:t>
            </a:r>
            <a:r>
              <a:rPr lang="en-US" sz="2800" dirty="0"/>
              <a:t> </a:t>
            </a:r>
            <a:r>
              <a:rPr lang="en-US" sz="2800" dirty="0" err="1"/>
              <a:t>acheter</a:t>
            </a:r>
            <a:r>
              <a:rPr lang="en-US" sz="2800" dirty="0"/>
              <a:t> </a:t>
            </a:r>
            <a:r>
              <a:rPr lang="en-US" sz="2800" i="1" dirty="0"/>
              <a:t>du </a:t>
            </a:r>
            <a:r>
              <a:rPr lang="en-US" sz="2800" i="1" dirty="0" err="1"/>
              <a:t>beurre</a:t>
            </a:r>
            <a:r>
              <a:rPr lang="en-US" sz="2800" i="1" dirty="0"/>
              <a:t>.</a:t>
            </a:r>
            <a:endParaRPr lang="ru-RU" sz="2800" dirty="0"/>
          </a:p>
          <a:p>
            <a:r>
              <a:rPr lang="en-US" sz="2800" dirty="0"/>
              <a:t>	      </a:t>
            </a:r>
            <a:r>
              <a:rPr lang="en-US" sz="2800" dirty="0" err="1"/>
              <a:t>J’ai</a:t>
            </a:r>
            <a:r>
              <a:rPr lang="en-US" sz="2800" dirty="0"/>
              <a:t> </a:t>
            </a:r>
            <a:r>
              <a:rPr lang="en-US" sz="2800" dirty="0" err="1"/>
              <a:t>acheté</a:t>
            </a:r>
            <a:r>
              <a:rPr lang="en-US" sz="2800" dirty="0"/>
              <a:t> </a:t>
            </a:r>
            <a:r>
              <a:rPr lang="en-US" sz="2800" i="1" dirty="0"/>
              <a:t>200 </a:t>
            </a:r>
            <a:r>
              <a:rPr lang="en-US" sz="2800" i="1" dirty="0" err="1"/>
              <a:t>grammes</a:t>
            </a:r>
            <a:r>
              <a:rPr lang="en-US" sz="2800" i="1" dirty="0"/>
              <a:t> </a:t>
            </a:r>
            <a:r>
              <a:rPr lang="en-US" sz="2800" b="1" i="1" dirty="0"/>
              <a:t>de</a:t>
            </a:r>
            <a:r>
              <a:rPr lang="en-US" sz="2800" i="1" dirty="0"/>
              <a:t> </a:t>
            </a:r>
            <a:r>
              <a:rPr lang="en-US" sz="2800" i="1" dirty="0" err="1"/>
              <a:t>beurre</a:t>
            </a:r>
            <a:r>
              <a:rPr lang="en-US" sz="2800" i="1" dirty="0"/>
              <a:t>.</a:t>
            </a:r>
            <a:endParaRPr lang="ru-RU" sz="2800" dirty="0"/>
          </a:p>
          <a:p>
            <a:r>
              <a:rPr lang="en-US" sz="2800" dirty="0"/>
              <a:t> </a:t>
            </a:r>
            <a:endParaRPr lang="ru-RU" sz="2800" dirty="0"/>
          </a:p>
          <a:p>
            <a:r>
              <a:rPr lang="en-US" sz="2800" dirty="0" err="1"/>
              <a:t>Beurre</a:t>
            </a:r>
            <a:r>
              <a:rPr lang="en-US" sz="2800" dirty="0"/>
              <a:t> (200 </a:t>
            </a:r>
            <a:r>
              <a:rPr lang="en-US" sz="2800" dirty="0" err="1"/>
              <a:t>grammes</a:t>
            </a:r>
            <a:r>
              <a:rPr lang="en-US" sz="2800" dirty="0" smtClean="0"/>
              <a:t>)  - </a:t>
            </a:r>
            <a:r>
              <a:rPr lang="en-US" sz="2000" dirty="0" smtClean="0"/>
              <a:t>m</a:t>
            </a:r>
            <a:endParaRPr lang="ru-RU" sz="2800" dirty="0"/>
          </a:p>
          <a:p>
            <a:r>
              <a:rPr lang="en-US" sz="2800" dirty="0" err="1"/>
              <a:t>Lait</a:t>
            </a:r>
            <a:r>
              <a:rPr lang="en-US" sz="2800" dirty="0"/>
              <a:t> (2 </a:t>
            </a:r>
            <a:r>
              <a:rPr lang="en-US" sz="2800" dirty="0" err="1"/>
              <a:t>litres</a:t>
            </a:r>
            <a:r>
              <a:rPr lang="en-US" sz="2800" dirty="0" smtClean="0"/>
              <a:t>)  - </a:t>
            </a:r>
            <a:r>
              <a:rPr lang="en-US" sz="2000" dirty="0" smtClean="0"/>
              <a:t>m</a:t>
            </a:r>
            <a:endParaRPr lang="ru-RU" sz="2800" dirty="0"/>
          </a:p>
          <a:p>
            <a:r>
              <a:rPr lang="en-US" sz="2800" dirty="0" err="1"/>
              <a:t>Tomates</a:t>
            </a:r>
            <a:r>
              <a:rPr lang="en-US" sz="2800" dirty="0"/>
              <a:t> (2 kilos</a:t>
            </a:r>
            <a:r>
              <a:rPr lang="en-US" sz="2800" dirty="0" smtClean="0"/>
              <a:t>) - </a:t>
            </a:r>
            <a:r>
              <a:rPr lang="en-US" sz="2000" dirty="0" smtClean="0"/>
              <a:t>f</a:t>
            </a:r>
            <a:endParaRPr lang="ru-RU" sz="2800" dirty="0"/>
          </a:p>
          <a:p>
            <a:r>
              <a:rPr lang="en-US" sz="2800" dirty="0"/>
              <a:t>Biscuits (1 </a:t>
            </a:r>
            <a:r>
              <a:rPr lang="en-US" sz="2800" dirty="0" err="1"/>
              <a:t>paquet</a:t>
            </a:r>
            <a:r>
              <a:rPr lang="en-US" sz="2800" dirty="0" smtClean="0"/>
              <a:t>) - </a:t>
            </a:r>
            <a:r>
              <a:rPr lang="en-US" sz="2000" dirty="0" smtClean="0"/>
              <a:t>m</a:t>
            </a:r>
            <a:endParaRPr lang="ru-RU" sz="2800" dirty="0"/>
          </a:p>
          <a:p>
            <a:r>
              <a:rPr lang="en-US" sz="2800" dirty="0" err="1"/>
              <a:t>Jambon</a:t>
            </a:r>
            <a:r>
              <a:rPr lang="en-US" sz="2800" dirty="0"/>
              <a:t> (4 tranches</a:t>
            </a:r>
            <a:r>
              <a:rPr lang="en-US" sz="2800" dirty="0" smtClean="0"/>
              <a:t>) - </a:t>
            </a:r>
            <a:r>
              <a:rPr lang="en-US" sz="2000" dirty="0" smtClean="0"/>
              <a:t>m</a:t>
            </a:r>
            <a:endParaRPr lang="ru-RU" sz="2800" dirty="0"/>
          </a:p>
          <a:p>
            <a:r>
              <a:rPr lang="en-US" sz="2800" dirty="0" err="1"/>
              <a:t>Viande</a:t>
            </a:r>
            <a:r>
              <a:rPr lang="en-US" sz="2800" dirty="0"/>
              <a:t> (800 </a:t>
            </a:r>
            <a:r>
              <a:rPr lang="en-US" sz="2800" dirty="0" err="1"/>
              <a:t>grammes</a:t>
            </a:r>
            <a:r>
              <a:rPr lang="en-US" sz="2800" dirty="0" smtClean="0"/>
              <a:t>) - </a:t>
            </a:r>
            <a:r>
              <a:rPr lang="en-US" sz="2000" dirty="0" smtClean="0"/>
              <a:t>f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92717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1711" y="1557473"/>
            <a:ext cx="3059832" cy="239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2465" y="0"/>
            <a:ext cx="4021038" cy="237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7280" y="754790"/>
            <a:ext cx="2066950" cy="160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44520">
            <a:off x="2480202" y="2107837"/>
            <a:ext cx="3185894" cy="218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97152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1595" y="4786144"/>
            <a:ext cx="2857500" cy="207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524374"/>
            <a:ext cx="143827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037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92696"/>
            <a:ext cx="88924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800" dirty="0"/>
          </a:p>
          <a:p>
            <a:pPr marL="514350" indent="-514350">
              <a:buAutoNum type="arabicPeriod"/>
            </a:pPr>
            <a:r>
              <a:rPr lang="fr-FR" sz="2800" dirty="0" smtClean="0"/>
              <a:t>     D’abord un litre ... eau.</a:t>
            </a:r>
            <a:endParaRPr lang="fr-FR" sz="2800" dirty="0"/>
          </a:p>
          <a:p>
            <a:pPr marL="514350" indent="-514350">
              <a:buAutoNum type="arabicPeriod" startAt="2"/>
            </a:pPr>
            <a:r>
              <a:rPr lang="fr-FR" sz="2800" dirty="0" smtClean="0"/>
              <a:t>     Ensuite </a:t>
            </a:r>
            <a:r>
              <a:rPr lang="fr-FR" sz="2800" dirty="0"/>
              <a:t>je prends un peu … sel et … poivre</a:t>
            </a:r>
            <a:r>
              <a:rPr lang="fr-FR" sz="2800" dirty="0" smtClean="0"/>
              <a:t>.</a:t>
            </a:r>
          </a:p>
          <a:p>
            <a:pPr marL="514350" indent="-514350">
              <a:buAutoNum type="arabicPeriod" startAt="2"/>
            </a:pPr>
            <a:r>
              <a:rPr lang="fr-FR" sz="2800" dirty="0" smtClean="0"/>
              <a:t>    Où sont ... </a:t>
            </a:r>
            <a:r>
              <a:rPr lang="fr-FR" sz="2800" dirty="0"/>
              <a:t>s</a:t>
            </a:r>
            <a:r>
              <a:rPr lang="fr-FR" sz="2800" dirty="0" smtClean="0"/>
              <a:t>erviettes et ... fleurs? </a:t>
            </a:r>
            <a:endParaRPr lang="fr-FR" sz="2800" dirty="0"/>
          </a:p>
          <a:p>
            <a:r>
              <a:rPr lang="fr-FR" sz="2800" dirty="0"/>
              <a:t>4.	Après il y a … lapin.</a:t>
            </a:r>
          </a:p>
          <a:p>
            <a:r>
              <a:rPr lang="fr-FR" sz="2800" dirty="0"/>
              <a:t>5.	Il n’y a pas … salade.</a:t>
            </a:r>
          </a:p>
          <a:p>
            <a:r>
              <a:rPr lang="fr-FR" sz="2800" dirty="0"/>
              <a:t>6.	Je ne bois pas … alcool. Je préfère boire  … eau minérale.</a:t>
            </a:r>
          </a:p>
          <a:p>
            <a:r>
              <a:rPr lang="fr-FR" sz="2800" dirty="0"/>
              <a:t>7.	Je voudrais … riz.</a:t>
            </a:r>
          </a:p>
          <a:p>
            <a:r>
              <a:rPr lang="fr-FR" sz="2800" dirty="0"/>
              <a:t>8.	Je regrette, nous n’avons pas …  riz.</a:t>
            </a:r>
          </a:p>
        </p:txBody>
      </p:sp>
    </p:spTree>
    <p:extLst>
      <p:ext uri="{BB962C8B-B14F-4D97-AF65-F5344CB8AC3E}">
        <p14:creationId xmlns:p14="http://schemas.microsoft.com/office/powerpoint/2010/main" xmlns="" val="79976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8302" y="679731"/>
            <a:ext cx="1900237" cy="1435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www.bonjourquebec.com/fr/images/fete-festival-evenement-mondial-de-la-biere-2670355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9556" y="1764"/>
            <a:ext cx="1283474" cy="112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40331"/>
            <a:ext cx="1205880" cy="131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On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est</a:t>
            </a:r>
            <a:r>
              <a:rPr lang="en-US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parti</a:t>
            </a:r>
            <a:r>
              <a:rPr lang="en-US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samedi</a:t>
            </a:r>
            <a:r>
              <a:rPr lang="en-US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dans</a:t>
            </a:r>
            <a:r>
              <a:rPr lang="en-US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une</a:t>
            </a:r>
            <a:r>
              <a:rPr lang="en-US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grosse</a:t>
            </a:r>
            <a:r>
              <a:rPr lang="en-US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voiture</a:t>
            </a:r>
            <a:r>
              <a:rPr lang="en-US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/>
            </a:r>
            <a:br>
              <a:rPr lang="en-US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</a:br>
            <a:r>
              <a:rPr lang="en-US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Faire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tous</a:t>
            </a:r>
            <a:r>
              <a:rPr lang="en-US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 ensemble</a:t>
            </a:r>
            <a:br>
              <a:rPr lang="en-US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</a:br>
            <a:r>
              <a:rPr lang="en-US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un grand pique-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nique</a:t>
            </a:r>
            <a:r>
              <a:rPr lang="en-US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dans</a:t>
            </a:r>
            <a:r>
              <a:rPr lang="en-US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 la nature</a:t>
            </a:r>
            <a:br>
              <a:rPr lang="en-US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</a:br>
            <a:r>
              <a:rPr lang="en-US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En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emportant</a:t>
            </a:r>
            <a:r>
              <a:rPr lang="en-US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 des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paniers</a:t>
            </a:r>
            <a:r>
              <a:rPr lang="en-US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, des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bouteilles</a:t>
            </a:r>
            <a:r>
              <a:rPr lang="en-US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, des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paquets</a:t>
            </a:r>
            <a:r>
              <a:rPr lang="en-US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/>
            </a:r>
            <a:br>
              <a:rPr lang="en-US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</a:br>
            <a:r>
              <a:rPr lang="en-US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Et la radio</a:t>
            </a:r>
            <a:br>
              <a:rPr lang="en-US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</a:br>
            <a:r>
              <a:rPr lang="en-US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/>
            </a:r>
            <a:br>
              <a:rPr lang="en-US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</a:br>
            <a:r>
              <a:rPr lang="en-US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Des cornichons, de la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moutarde</a:t>
            </a:r>
            <a:r>
              <a:rPr lang="en-US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/>
            </a:r>
            <a:br>
              <a:rPr lang="en-US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</a:br>
            <a:r>
              <a:rPr lang="en-US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Du pain, du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beurre</a:t>
            </a:r>
            <a:r>
              <a:rPr lang="en-US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, des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p’tits</a:t>
            </a:r>
            <a:r>
              <a:rPr lang="en-US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oignons</a:t>
            </a:r>
            <a:r>
              <a:rPr lang="en-US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/>
            </a:r>
            <a:br>
              <a:rPr lang="en-US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</a:br>
            <a:r>
              <a:rPr lang="en-US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Des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confitures</a:t>
            </a:r>
            <a:r>
              <a:rPr lang="en-US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 et des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oeufs</a:t>
            </a:r>
            <a:r>
              <a:rPr lang="en-US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durs</a:t>
            </a:r>
            <a:r>
              <a:rPr lang="en-US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, des cornichons</a:t>
            </a:r>
            <a:br>
              <a:rPr lang="en-US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</a:br>
            <a:r>
              <a:rPr lang="en-US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/>
            </a:r>
            <a:br>
              <a:rPr lang="en-US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</a:br>
            <a:r>
              <a:rPr lang="en-US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Des corned-beefs et des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biscottes</a:t>
            </a:r>
            <a:r>
              <a:rPr lang="en-US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/>
            </a:r>
            <a:br>
              <a:rPr lang="en-US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</a:br>
            <a:r>
              <a:rPr lang="en-US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Des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macarons</a:t>
            </a:r>
            <a:r>
              <a:rPr lang="en-US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, des tire-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bouchons</a:t>
            </a:r>
            <a:r>
              <a:rPr lang="en-US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/>
            </a:r>
            <a:br>
              <a:rPr lang="en-US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</a:br>
            <a:r>
              <a:rPr lang="en-US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Des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petits</a:t>
            </a:r>
            <a:r>
              <a:rPr lang="en-US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beurres</a:t>
            </a:r>
            <a:r>
              <a:rPr lang="en-US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 et de la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bière</a:t>
            </a:r>
            <a:r>
              <a:rPr lang="en-US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, des cornichons</a:t>
            </a:r>
            <a:br>
              <a:rPr lang="en-US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</a:b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6777" y="3798625"/>
            <a:ext cx="1176817" cy="120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451" y="5182815"/>
            <a:ext cx="2183904" cy="1570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6827" y="5556257"/>
            <a:ext cx="1789931" cy="1301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238" y="5439087"/>
            <a:ext cx="1716782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1062" y="5343182"/>
            <a:ext cx="1991418" cy="1410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79575"/>
            <a:ext cx="1989411" cy="122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6337" y="2340244"/>
            <a:ext cx="1423987" cy="134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706" y="66898"/>
            <a:ext cx="1883725" cy="182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46461">
            <a:off x="3175471" y="70288"/>
            <a:ext cx="1962574" cy="85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3291" y="2420888"/>
            <a:ext cx="998414" cy="118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kerdiab.org/pain.g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00" y="1524481"/>
            <a:ext cx="2135831" cy="161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0174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861" y="1052736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Des cornichons,_______________  </a:t>
            </a:r>
            <a:r>
              <a:rPr lang="en-US" sz="2400" dirty="0" err="1" smtClean="0"/>
              <a:t>moutarde</a:t>
            </a:r>
            <a:endParaRPr lang="en-US" sz="2400" dirty="0" smtClean="0"/>
          </a:p>
          <a:p>
            <a:endParaRPr lang="ru-RU" sz="2400" dirty="0">
              <a:solidFill>
                <a:srgbClr val="FF0000"/>
              </a:solidFill>
            </a:endParaRPr>
          </a:p>
          <a:p>
            <a:r>
              <a:rPr lang="en-US" sz="2400" dirty="0"/>
              <a:t>_________ pain, _________ </a:t>
            </a:r>
            <a:r>
              <a:rPr lang="en-US" sz="2400" dirty="0" err="1"/>
              <a:t>beurre</a:t>
            </a:r>
            <a:r>
              <a:rPr lang="en-US" sz="2400" dirty="0"/>
              <a:t>, _______ </a:t>
            </a:r>
            <a:r>
              <a:rPr lang="en-US" sz="2400" dirty="0" err="1"/>
              <a:t>petits</a:t>
            </a:r>
            <a:r>
              <a:rPr lang="en-US" sz="2400" dirty="0"/>
              <a:t> </a:t>
            </a:r>
            <a:r>
              <a:rPr lang="en-US" sz="2400" dirty="0" err="1" smtClean="0"/>
              <a:t>oignons</a:t>
            </a:r>
            <a:endParaRPr lang="en-US" sz="2400" dirty="0" smtClean="0"/>
          </a:p>
          <a:p>
            <a:endParaRPr lang="ru-RU" sz="2400" dirty="0"/>
          </a:p>
          <a:p>
            <a:r>
              <a:rPr lang="en-US" sz="2400" dirty="0"/>
              <a:t>___________ </a:t>
            </a:r>
            <a:r>
              <a:rPr lang="en-US" sz="2400" dirty="0" err="1"/>
              <a:t>confitures</a:t>
            </a:r>
            <a:r>
              <a:rPr lang="en-US" sz="2400" dirty="0"/>
              <a:t> et __________ </a:t>
            </a:r>
            <a:r>
              <a:rPr lang="en-US" sz="2400" dirty="0" err="1"/>
              <a:t>œufs</a:t>
            </a:r>
            <a:r>
              <a:rPr lang="en-US" sz="2400" dirty="0"/>
              <a:t> </a:t>
            </a:r>
            <a:r>
              <a:rPr lang="en-US" sz="2400" dirty="0" err="1" smtClean="0"/>
              <a:t>durs</a:t>
            </a:r>
            <a:endParaRPr lang="en-US" sz="2400" dirty="0" smtClean="0"/>
          </a:p>
          <a:p>
            <a:endParaRPr lang="ru-RU" sz="2400" dirty="0"/>
          </a:p>
          <a:p>
            <a:r>
              <a:rPr lang="en-US" sz="2400" dirty="0"/>
              <a:t>_________cornichons	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68910">
            <a:off x="438370" y="4077072"/>
            <a:ext cx="2938636" cy="2528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11841"/>
            <a:ext cx="5178152" cy="3128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4580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3083" y="4319787"/>
            <a:ext cx="1427163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1831" y="958501"/>
            <a:ext cx="20050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85800"/>
            <a:ext cx="18843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459" y="4293096"/>
            <a:ext cx="12065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10721"/>
            <a:ext cx="11763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88840"/>
            <a:ext cx="2182813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8919" y="4362649"/>
            <a:ext cx="179228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2982" y="1250734"/>
            <a:ext cx="1719263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8904" y="3284984"/>
            <a:ext cx="1993900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3532" y="5054799"/>
            <a:ext cx="19939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3875" y="4898780"/>
            <a:ext cx="100012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6137" y="2348880"/>
            <a:ext cx="18954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www.kerdiab.org/pain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98" y="2626934"/>
            <a:ext cx="2372221" cy="13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2804" y="313898"/>
            <a:ext cx="1925960" cy="139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911636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252</TotalTime>
  <Words>171</Words>
  <Application>Microsoft Office PowerPoint</Application>
  <PresentationFormat>Экран (4:3)</PresentationFormat>
  <Paragraphs>50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Слайд 1</vt:lpstr>
      <vt:lpstr>Où  est-ce  qu’on  peut    manger?</vt:lpstr>
      <vt:lpstr>Le dîner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Tata</cp:lastModifiedBy>
  <cp:revision>21</cp:revision>
  <dcterms:created xsi:type="dcterms:W3CDTF">2013-11-22T11:49:11Z</dcterms:created>
  <dcterms:modified xsi:type="dcterms:W3CDTF">2014-03-19T10:14:36Z</dcterms:modified>
</cp:coreProperties>
</file>