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43000" y="1066800"/>
            <a:ext cx="48974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– игра </a:t>
            </a:r>
          </a:p>
          <a:p>
            <a:pPr indent="449263" algn="ctr" eaLnBrk="0" hangingPunct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«Поле чудес»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 2 классе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 учитель начальных классов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Гущина Лилия Дмитриевна</a:t>
            </a:r>
          </a:p>
          <a:p>
            <a:pPr indent="449263" algn="ctr" eaLnBrk="0" hangingPunct="0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Шульгинка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2012 -2013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indent="449263" algn="ctr" eaLnBrk="0" hangingPunct="0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«Сибирская средняя общеобразовательная школа»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71036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143000"/>
            <a:ext cx="5476719" cy="36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828803" y="2971800"/>
          <a:ext cx="3962394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0266"/>
                <a:gridCol w="440266"/>
                <a:gridCol w="440266"/>
                <a:gridCol w="440266"/>
                <a:gridCol w="440266"/>
                <a:gridCol w="440266"/>
                <a:gridCol w="440266"/>
                <a:gridCol w="440266"/>
                <a:gridCol w="440266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288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6670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9624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86000" y="29718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242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81400" y="29718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196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86000" y="17526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Людской порок,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приписываемый </a:t>
            </a: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768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3340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762-10626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85800"/>
            <a:ext cx="3657600" cy="547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90800" y="3352800"/>
          <a:ext cx="2667000" cy="50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5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908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242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244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910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124362" y="1752600"/>
            <a:ext cx="35114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стихотворений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«Игрушки»,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Веревочка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86368" y="228600"/>
            <a:ext cx="4896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со зрителями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1cf86f58921cca03d47b631d7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762000"/>
            <a:ext cx="4350666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2743200" y="3048000"/>
          <a:ext cx="2286000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43200" y="3048000"/>
            <a:ext cx="609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Ё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886200" y="30480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352800" y="30480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419600" y="3048000"/>
            <a:ext cx="609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34940" y="1905000"/>
            <a:ext cx="2468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нем написал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рассказ Е.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Чарушин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74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287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90800" y="3352800"/>
          <a:ext cx="2667000" cy="50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5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908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242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244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910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667000" y="1905000"/>
            <a:ext cx="25481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него можно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сварить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кашу.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86368" y="228600"/>
            <a:ext cx="4896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со зрителями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Axt_Handwe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5283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048000" y="3657600"/>
          <a:ext cx="1676400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800"/>
                <a:gridCol w="558800"/>
                <a:gridCol w="5588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71800" y="3657600"/>
            <a:ext cx="609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114800" y="3657600"/>
            <a:ext cx="609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81400" y="36576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0" y="1752600"/>
            <a:ext cx="350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б снег да вьюгу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Встретить грудью рад!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как с испугу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Раскричавшись, к югу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Журавли летят...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345420">
            <a:off x="2195325" y="2069932"/>
            <a:ext cx="3358819" cy="13995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«Поле чудес»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762000"/>
            <a:ext cx="4343400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90800" y="3352800"/>
          <a:ext cx="2667000" cy="50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</a:tblGrid>
              <a:tr h="5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908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576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242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244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91000" y="3352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286368" y="228600"/>
            <a:ext cx="4896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со зрителями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057400" y="16002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Шумит он в поле и саду,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дом не попадет.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никуда я не иду,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Покуда он идет.  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1070_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557926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2438400" y="3200400"/>
          <a:ext cx="2971800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13354" y="1196909"/>
            <a:ext cx="1109311" cy="6849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38400" y="32004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29000" y="32004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76800" y="32004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95600" y="32004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886200" y="32004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419600" y="32004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438400" y="1828800"/>
            <a:ext cx="27883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Крокодильчик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сказки К. Чуковского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Мойдодыр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7c2f4acf0dc8cf9e612c8250edcf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90600"/>
            <a:ext cx="5467288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Таблица 151"/>
          <p:cNvGraphicFramePr>
            <a:graphicFrameLocks noGrp="1"/>
          </p:cNvGraphicFramePr>
          <p:nvPr/>
        </p:nvGraphicFramePr>
        <p:xfrm>
          <a:off x="1905000" y="1676400"/>
          <a:ext cx="3886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  <a:gridCol w="388620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00800" y="1219200"/>
            <a:ext cx="1920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8" name="Рисунок 107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057400"/>
            <a:ext cx="304800" cy="304800"/>
          </a:xfrm>
          <a:prstGeom prst="rect">
            <a:avLst/>
          </a:prstGeom>
        </p:spPr>
      </p:pic>
      <p:pic>
        <p:nvPicPr>
          <p:cNvPr id="109" name="Рисунок 108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304800" cy="304800"/>
          </a:xfrm>
          <a:prstGeom prst="rect">
            <a:avLst/>
          </a:prstGeom>
        </p:spPr>
      </p:pic>
      <p:pic>
        <p:nvPicPr>
          <p:cNvPr id="111" name="Рисунок 110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304800" cy="304800"/>
          </a:xfrm>
          <a:prstGeom prst="rect">
            <a:avLst/>
          </a:prstGeom>
        </p:spPr>
      </p:pic>
      <p:pic>
        <p:nvPicPr>
          <p:cNvPr id="112" name="Рисунок 111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057400"/>
            <a:ext cx="304800" cy="304800"/>
          </a:xfrm>
          <a:prstGeom prst="rect">
            <a:avLst/>
          </a:prstGeom>
        </p:spPr>
      </p:pic>
      <p:pic>
        <p:nvPicPr>
          <p:cNvPr id="113" name="Рисунок 112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057400"/>
            <a:ext cx="304800" cy="304800"/>
          </a:xfrm>
          <a:prstGeom prst="rect">
            <a:avLst/>
          </a:prstGeom>
        </p:spPr>
      </p:pic>
      <p:pic>
        <p:nvPicPr>
          <p:cNvPr id="114" name="Рисунок 11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057400"/>
            <a:ext cx="304800" cy="304800"/>
          </a:xfrm>
          <a:prstGeom prst="rect">
            <a:avLst/>
          </a:prstGeom>
        </p:spPr>
      </p:pic>
      <p:pic>
        <p:nvPicPr>
          <p:cNvPr id="115" name="Рисунок 114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304800" cy="304800"/>
          </a:xfrm>
          <a:prstGeom prst="rect">
            <a:avLst/>
          </a:prstGeom>
        </p:spPr>
      </p:pic>
      <p:pic>
        <p:nvPicPr>
          <p:cNvPr id="116" name="Рисунок 115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304800" cy="304800"/>
          </a:xfrm>
          <a:prstGeom prst="rect">
            <a:avLst/>
          </a:prstGeom>
        </p:spPr>
      </p:pic>
      <p:pic>
        <p:nvPicPr>
          <p:cNvPr id="117" name="Рисунок 116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304800" cy="304800"/>
          </a:xfrm>
          <a:prstGeom prst="rect">
            <a:avLst/>
          </a:prstGeom>
        </p:spPr>
      </p:pic>
      <p:pic>
        <p:nvPicPr>
          <p:cNvPr id="118" name="Рисунок 117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057400"/>
            <a:ext cx="304800" cy="304800"/>
          </a:xfrm>
          <a:prstGeom prst="rect">
            <a:avLst/>
          </a:prstGeom>
        </p:spPr>
      </p:pic>
      <p:pic>
        <p:nvPicPr>
          <p:cNvPr id="119" name="Рисунок 118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676400"/>
            <a:ext cx="304800" cy="304800"/>
          </a:xfrm>
          <a:prstGeom prst="rect">
            <a:avLst/>
          </a:prstGeom>
        </p:spPr>
      </p:pic>
      <p:pic>
        <p:nvPicPr>
          <p:cNvPr id="120" name="Рисунок 119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04800" cy="304800"/>
          </a:xfrm>
          <a:prstGeom prst="rect">
            <a:avLst/>
          </a:prstGeom>
        </p:spPr>
      </p:pic>
      <p:pic>
        <p:nvPicPr>
          <p:cNvPr id="121" name="Рисунок 120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304800" cy="304800"/>
          </a:xfrm>
          <a:prstGeom prst="rect">
            <a:avLst/>
          </a:prstGeom>
        </p:spPr>
      </p:pic>
      <p:pic>
        <p:nvPicPr>
          <p:cNvPr id="122" name="Рисунок 121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676400"/>
            <a:ext cx="304800" cy="304800"/>
          </a:xfrm>
          <a:prstGeom prst="rect">
            <a:avLst/>
          </a:prstGeom>
        </p:spPr>
      </p:pic>
      <p:pic>
        <p:nvPicPr>
          <p:cNvPr id="123" name="Рисунок 122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76400"/>
            <a:ext cx="304800" cy="304800"/>
          </a:xfrm>
          <a:prstGeom prst="rect">
            <a:avLst/>
          </a:prstGeom>
        </p:spPr>
      </p:pic>
      <p:pic>
        <p:nvPicPr>
          <p:cNvPr id="124" name="Рисунок 12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00"/>
            <a:ext cx="304800" cy="304800"/>
          </a:xfrm>
          <a:prstGeom prst="rect">
            <a:avLst/>
          </a:prstGeom>
        </p:spPr>
      </p:pic>
      <p:pic>
        <p:nvPicPr>
          <p:cNvPr id="125" name="Рисунок 124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304800" cy="304800"/>
          </a:xfrm>
          <a:prstGeom prst="rect">
            <a:avLst/>
          </a:prstGeom>
        </p:spPr>
      </p:pic>
      <p:pic>
        <p:nvPicPr>
          <p:cNvPr id="126" name="Рисунок 125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76400"/>
            <a:ext cx="304800" cy="304800"/>
          </a:xfrm>
          <a:prstGeom prst="rect">
            <a:avLst/>
          </a:prstGeom>
        </p:spPr>
      </p:pic>
      <p:pic>
        <p:nvPicPr>
          <p:cNvPr id="127" name="Рисунок 126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304800" cy="304800"/>
          </a:xfrm>
          <a:prstGeom prst="rect">
            <a:avLst/>
          </a:prstGeom>
        </p:spPr>
      </p:pic>
      <p:pic>
        <p:nvPicPr>
          <p:cNvPr id="128" name="Рисунок 127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76400"/>
            <a:ext cx="304800" cy="304800"/>
          </a:xfrm>
          <a:prstGeom prst="rect">
            <a:avLst/>
          </a:prstGeom>
        </p:spPr>
      </p:pic>
      <p:pic>
        <p:nvPicPr>
          <p:cNvPr id="129" name="Рисунок 128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0" name="Рисунок 129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1" name="Рисунок 130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2" name="Рисунок 131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3" name="Рисунок 132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4" name="Рисунок 13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5" name="Рисунок 134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6" name="Рисунок 135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7" name="Рисунок 136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8" name="Рисунок 137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39" name="Рисунок 138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0" name="Рисунок 139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1" name="Рисунок 140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2" name="Рисунок 141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3" name="Рисунок 142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4" name="Рисунок 14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5" name="Рисунок 144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6" name="Рисунок 145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7" name="Рисунок 146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48" name="Рисунок 147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76600"/>
            <a:ext cx="914400" cy="914400"/>
          </a:xfrm>
          <a:prstGeom prst="rect">
            <a:avLst/>
          </a:prstGeom>
        </p:spPr>
      </p:pic>
      <p:pic>
        <p:nvPicPr>
          <p:cNvPr id="151" name="Рисунок 150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53" name="Рисунок 152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438400"/>
            <a:ext cx="304800" cy="304800"/>
          </a:xfrm>
          <a:prstGeom prst="rect">
            <a:avLst/>
          </a:prstGeom>
        </p:spPr>
      </p:pic>
      <p:pic>
        <p:nvPicPr>
          <p:cNvPr id="154" name="Рисунок 153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438400"/>
            <a:ext cx="304800" cy="304800"/>
          </a:xfrm>
          <a:prstGeom prst="rect">
            <a:avLst/>
          </a:prstGeom>
        </p:spPr>
      </p:pic>
      <p:pic>
        <p:nvPicPr>
          <p:cNvPr id="155" name="Рисунок 154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438400"/>
            <a:ext cx="304800" cy="304800"/>
          </a:xfrm>
          <a:prstGeom prst="rect">
            <a:avLst/>
          </a:prstGeom>
        </p:spPr>
      </p:pic>
      <p:pic>
        <p:nvPicPr>
          <p:cNvPr id="156" name="Рисунок 155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438400"/>
            <a:ext cx="304800" cy="304800"/>
          </a:xfrm>
          <a:prstGeom prst="rect">
            <a:avLst/>
          </a:prstGeom>
        </p:spPr>
      </p:pic>
      <p:pic>
        <p:nvPicPr>
          <p:cNvPr id="157" name="Рисунок 156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438400"/>
            <a:ext cx="304800" cy="304800"/>
          </a:xfrm>
          <a:prstGeom prst="rect">
            <a:avLst/>
          </a:prstGeom>
        </p:spPr>
      </p:pic>
      <p:pic>
        <p:nvPicPr>
          <p:cNvPr id="158" name="Рисунок 157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438400"/>
            <a:ext cx="304800" cy="304800"/>
          </a:xfrm>
          <a:prstGeom prst="rect">
            <a:avLst/>
          </a:prstGeom>
        </p:spPr>
      </p:pic>
      <p:pic>
        <p:nvPicPr>
          <p:cNvPr id="159" name="Рисунок 158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438400"/>
            <a:ext cx="304800" cy="304800"/>
          </a:xfrm>
          <a:prstGeom prst="rect">
            <a:avLst/>
          </a:prstGeom>
        </p:spPr>
      </p:pic>
      <p:pic>
        <p:nvPicPr>
          <p:cNvPr id="160" name="Рисунок 159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304800" cy="304800"/>
          </a:xfrm>
          <a:prstGeom prst="rect">
            <a:avLst/>
          </a:prstGeom>
        </p:spPr>
      </p:pic>
      <p:pic>
        <p:nvPicPr>
          <p:cNvPr id="161" name="Рисунок 160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438400"/>
            <a:ext cx="304800" cy="304800"/>
          </a:xfrm>
          <a:prstGeom prst="rect">
            <a:avLst/>
          </a:prstGeom>
        </p:spPr>
      </p:pic>
      <p:pic>
        <p:nvPicPr>
          <p:cNvPr id="162" name="Рисунок 161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438400"/>
            <a:ext cx="304800" cy="304800"/>
          </a:xfrm>
          <a:prstGeom prst="rect">
            <a:avLst/>
          </a:prstGeom>
        </p:spPr>
      </p:pic>
      <p:pic>
        <p:nvPicPr>
          <p:cNvPr id="163" name="Рисунок 162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819400"/>
            <a:ext cx="304800" cy="304800"/>
          </a:xfrm>
          <a:prstGeom prst="rect">
            <a:avLst/>
          </a:prstGeom>
        </p:spPr>
      </p:pic>
      <p:pic>
        <p:nvPicPr>
          <p:cNvPr id="164" name="Рисунок 163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819400"/>
            <a:ext cx="304800" cy="304800"/>
          </a:xfrm>
          <a:prstGeom prst="rect">
            <a:avLst/>
          </a:prstGeom>
        </p:spPr>
      </p:pic>
      <p:pic>
        <p:nvPicPr>
          <p:cNvPr id="165" name="Рисунок 164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19400"/>
            <a:ext cx="304800" cy="304800"/>
          </a:xfrm>
          <a:prstGeom prst="rect">
            <a:avLst/>
          </a:prstGeom>
        </p:spPr>
      </p:pic>
      <p:pic>
        <p:nvPicPr>
          <p:cNvPr id="166" name="Рисунок 165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819400"/>
            <a:ext cx="304800" cy="304800"/>
          </a:xfrm>
          <a:prstGeom prst="rect">
            <a:avLst/>
          </a:prstGeom>
        </p:spPr>
      </p:pic>
      <p:pic>
        <p:nvPicPr>
          <p:cNvPr id="167" name="Рисунок 166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819400"/>
            <a:ext cx="304800" cy="304800"/>
          </a:xfrm>
          <a:prstGeom prst="rect">
            <a:avLst/>
          </a:prstGeom>
        </p:spPr>
      </p:pic>
      <p:pic>
        <p:nvPicPr>
          <p:cNvPr id="168" name="Рисунок 167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304800" cy="304800"/>
          </a:xfrm>
          <a:prstGeom prst="rect">
            <a:avLst/>
          </a:prstGeom>
        </p:spPr>
      </p:pic>
      <p:pic>
        <p:nvPicPr>
          <p:cNvPr id="169" name="Рисунок 168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19400"/>
            <a:ext cx="304800" cy="304800"/>
          </a:xfrm>
          <a:prstGeom prst="rect">
            <a:avLst/>
          </a:prstGeom>
        </p:spPr>
      </p:pic>
      <p:pic>
        <p:nvPicPr>
          <p:cNvPr id="170" name="Рисунок 169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304800" cy="304800"/>
          </a:xfrm>
          <a:prstGeom prst="rect">
            <a:avLst/>
          </a:prstGeom>
        </p:spPr>
      </p:pic>
      <p:pic>
        <p:nvPicPr>
          <p:cNvPr id="171" name="Рисунок 170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19400"/>
            <a:ext cx="304800" cy="304800"/>
          </a:xfrm>
          <a:prstGeom prst="rect">
            <a:avLst/>
          </a:prstGeom>
        </p:spPr>
      </p:pic>
      <p:pic>
        <p:nvPicPr>
          <p:cNvPr id="172" name="Рисунок 171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304800" cy="304800"/>
          </a:xfrm>
          <a:prstGeom prst="rect">
            <a:avLst/>
          </a:prstGeom>
        </p:spPr>
      </p:pic>
      <p:pic>
        <p:nvPicPr>
          <p:cNvPr id="173" name="Рисунок 172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74" name="Рисунок 173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75" name="Рисунок 174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76" name="Рисунок 175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77" name="Рисунок 176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78" name="Рисунок 177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79" name="Рисунок 178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0" name="Рисунок 179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1" name="Рисунок 180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2" name="Рисунок 181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3" name="Рисунок 182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4" name="Рисунок 183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5" name="Рисунок 184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6" name="Рисунок 185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7" name="Рисунок 186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8" name="Рисунок 187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89" name="Рисунок 188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90" name="Рисунок 189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  <p:pic>
        <p:nvPicPr>
          <p:cNvPr id="191" name="Рисунок 190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3353">
            <a:off x="2667000" y="2514600"/>
            <a:ext cx="2287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1447800"/>
            <a:ext cx="2148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2057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2"/>
              </a:rPr>
              <a:t>http://images.yandex.ru/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</a:p>
          <a:p>
            <a:pPr marL="342900" indent="-3429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(картинки)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Поурочные разработки по литературному чтению </a:t>
            </a:r>
          </a:p>
          <a:p>
            <a:pPr marL="342900" indent="-3429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 к учебнику Л.Ф. Климановой </a:t>
            </a:r>
          </a:p>
          <a:p>
            <a:pPr marL="342900" indent="-3429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      УМК «Школа России»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62200" y="3124200"/>
          <a:ext cx="2971801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543"/>
                <a:gridCol w="424543"/>
                <a:gridCol w="424543"/>
                <a:gridCol w="424543"/>
                <a:gridCol w="424543"/>
                <a:gridCol w="424543"/>
                <a:gridCol w="424543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0" y="16002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был музыкантом 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одном из рассказов   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писателя, который </a:t>
            </a: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любил писать о </a:t>
            </a: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природе.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622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004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4958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19400" y="3124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576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124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953000" y="3124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.jpg"/>
          <p:cNvPicPr>
            <a:picLocks noChangeAspect="1"/>
          </p:cNvPicPr>
          <p:nvPr/>
        </p:nvPicPr>
        <p:blipFill>
          <a:blip r:embed="rId3" cstate="print"/>
          <a:srcRect r="2000" b="7333"/>
          <a:stretch>
            <a:fillRect/>
          </a:stretch>
        </p:blipFill>
        <p:spPr>
          <a:xfrm>
            <a:off x="1524000" y="1600200"/>
            <a:ext cx="5264926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62200" y="3124200"/>
          <a:ext cx="2971801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543"/>
                <a:gridCol w="424543"/>
                <a:gridCol w="424543"/>
                <a:gridCol w="424543"/>
                <a:gridCol w="424543"/>
                <a:gridCol w="424543"/>
                <a:gridCol w="424543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0" y="184642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9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Итальянский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Буратино.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622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004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768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19400" y="3124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57600" y="3124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124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286368" y="228600"/>
            <a:ext cx="4896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со зрителями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5334001" y="3124201"/>
          <a:ext cx="533400" cy="5334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334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5334000" y="31242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95800" y="3124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464_1292430271308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5588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62200" y="3505200"/>
          <a:ext cx="2971801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543"/>
                <a:gridCol w="424543"/>
                <a:gridCol w="424543"/>
                <a:gridCol w="424543"/>
                <a:gridCol w="424543"/>
                <a:gridCol w="424543"/>
                <a:gridCol w="424543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62200" y="3505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00400" y="3505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495800" y="3505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19400" y="3505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57600" y="35052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14800" y="3505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953000" y="3505200"/>
            <a:ext cx="381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362200" y="1828800"/>
            <a:ext cx="30092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писатель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писал басни.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Основал в своё время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школу для бедных детей.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lstoyl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19200"/>
            <a:ext cx="4219575" cy="471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2438400" y="2971800"/>
          <a:ext cx="2971800" cy="5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533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345420">
            <a:off x="6829810" y="1045848"/>
            <a:ext cx="1152600" cy="10151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518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02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400" y="5181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71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1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102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98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400" y="5562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3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2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71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1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10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06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102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Ъ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98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9400" y="5943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430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526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2200" y="63246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384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290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876800" y="2971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95600" y="2971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886200" y="2971800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419600" y="2971800"/>
            <a:ext cx="457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09800" y="1752600"/>
            <a:ext cx="31774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Птица-кашевар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детского стишка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86368" y="228600"/>
            <a:ext cx="4896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со зрителями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650</Words>
  <Application>Microsoft Office PowerPoint</Application>
  <PresentationFormat>Экран (4:3)</PresentationFormat>
  <Paragraphs>512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39</cp:revision>
  <dcterms:created xsi:type="dcterms:W3CDTF">2013-01-26T13:14:03Z</dcterms:created>
  <dcterms:modified xsi:type="dcterms:W3CDTF">2014-01-26T11:38:15Z</dcterms:modified>
</cp:coreProperties>
</file>