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8" r:id="rId23"/>
    <p:sldId id="281" r:id="rId24"/>
    <p:sldId id="279" r:id="rId25"/>
    <p:sldId id="280" r:id="rId26"/>
    <p:sldId id="284" r:id="rId27"/>
    <p:sldId id="282" r:id="rId28"/>
    <p:sldId id="283" r:id="rId29"/>
    <p:sldId id="288" r:id="rId30"/>
    <p:sldId id="297" r:id="rId31"/>
    <p:sldId id="291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91" autoAdjust="0"/>
    <p:restoredTop sz="94660"/>
  </p:normalViewPr>
  <p:slideViewPr>
    <p:cSldViewPr>
      <p:cViewPr varScale="1">
        <p:scale>
          <a:sx n="77" d="100"/>
          <a:sy n="77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divitelno.com/animals/item/63-rekordsmeny-sredi-zhivotny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divitelno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udivitelno.com/animals/item/63-rekordsmeny-sredi-zhivotny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Внеклассное занятие по развитию речи на основе ознакомления с предметами и явлениями окружающего мира по теме «Разнообразие животного мира»</a:t>
            </a:r>
            <a:br>
              <a:rPr lang="ru-RU" sz="2800" dirty="0" smtClean="0"/>
            </a:br>
            <a:r>
              <a:rPr lang="ru-RU" sz="2800" dirty="0" smtClean="0"/>
              <a:t>«Самые, самые, самые…»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143380"/>
            <a:ext cx="8229600" cy="17145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в 4 специальном (коррекционном) классе </a:t>
            </a:r>
            <a:r>
              <a:rPr lang="en-US" sz="2400" dirty="0" smtClean="0"/>
              <a:t>VIII</a:t>
            </a:r>
            <a:r>
              <a:rPr lang="ru-RU" sz="2400" dirty="0" smtClean="0"/>
              <a:t> вида</a:t>
            </a:r>
          </a:p>
          <a:p>
            <a:pPr algn="ctr">
              <a:buNone/>
            </a:pPr>
            <a:r>
              <a:rPr lang="ru-RU" sz="2400" dirty="0" smtClean="0"/>
              <a:t>учитель: Краева Наталья Анатольевна</a:t>
            </a:r>
          </a:p>
          <a:p>
            <a:pPr algn="ctr">
              <a:buNone/>
            </a:pPr>
            <a:r>
              <a:rPr lang="ru-RU" sz="2400" dirty="0" smtClean="0"/>
              <a:t>МКУ СОШ №11 г.Нижнеудинск, Иркутская область</a:t>
            </a:r>
          </a:p>
          <a:p>
            <a:pPr algn="ctr">
              <a:buNone/>
            </a:pPr>
            <a:r>
              <a:rPr lang="ru-RU" sz="2400" dirty="0" smtClean="0"/>
              <a:t>2013г</a:t>
            </a:r>
            <a:endParaRPr lang="ru-RU" sz="2400" dirty="0"/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САМОЕ БЫСТРОЕ НАСЕКОМОЕ - американский таракан, который за одну секунду может пробежать расстояние, в 50 раз превышающее длину собственного тела. Для спринтера-человека это соответствовало бы скорости 330 км/ч. Для таракана это скорость 5,4 км/ч.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амое быстрое насекомое - американский таракан.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3350865" cy="358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71934" y="4500570"/>
            <a:ext cx="4714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Уэйн Болт, являющийся обладателем мирового рекорда, прошел дистанцию в 100 метров со скоростью 45 километров в час. </a:t>
            </a:r>
            <a:endParaRPr lang="ru-RU" sz="2400" dirty="0"/>
          </a:p>
        </p:txBody>
      </p:sp>
      <p:pic>
        <p:nvPicPr>
          <p:cNvPr id="9218" name="Picture 2" descr="C:\Users\вова\Desktop\спринт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14554"/>
            <a:ext cx="2571768" cy="199397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29026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Самые сильные животные</a:t>
            </a:r>
            <a:br>
              <a:rPr lang="ru-RU" dirty="0" smtClean="0"/>
            </a:br>
            <a:r>
              <a:rPr lang="ru-RU" sz="2700" dirty="0" smtClean="0"/>
              <a:t>Рекорды силы принадлежат насекомым, т.к. они могут поднимать и переносить тяжести, в десятки раз превышающие массу их тела. </a:t>
            </a:r>
            <a:br>
              <a:rPr lang="ru-RU" sz="2700" dirty="0" smtClean="0"/>
            </a:br>
            <a:r>
              <a:rPr lang="ru-RU" sz="2700" dirty="0" smtClean="0"/>
              <a:t>Сильнее всех - жук-носорог, который способен носить вес, в 850 раз превышающий массу его тела.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амое сильное животное - жук-носорог. Фот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3214686"/>
            <a:ext cx="6799297" cy="327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втором месте по силе - муравей, который способен носить на себе вес, в 50 раз превышающий массу его тела.</a:t>
            </a:r>
            <a:endParaRPr lang="ru-RU" sz="2400" dirty="0"/>
          </a:p>
        </p:txBody>
      </p:sp>
      <p:pic>
        <p:nvPicPr>
          <p:cNvPr id="4" name="Содержимое 3" descr="Муравей. Фот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3432" y="1600200"/>
            <a:ext cx="60371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третьем месте - люковый паук, который способен носить на себе вес, в 40 раз превышающий массу его тела.</a:t>
            </a:r>
            <a:endParaRPr lang="ru-RU" sz="2400" dirty="0"/>
          </a:p>
        </p:txBody>
      </p:sp>
      <p:pic>
        <p:nvPicPr>
          <p:cNvPr id="4" name="Содержимое 3" descr="люковый паук.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710531"/>
            <a:ext cx="4762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453972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/>
              <a:t>Самые лучшие прыгуны в высоту среди животных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Лучшие прыгуны среди наземных млекопитающих - представители семейства кошачьих. Гепард может прыгнуть на высоту 4,5 метра, а пума - на 4 метра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пума в прыжке. Фото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786058"/>
            <a:ext cx="4772025" cy="367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вова\Desktop\дом 4 м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3571876"/>
            <a:ext cx="3357585" cy="287793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Третье место в высоте прыжка среди наземных млекопитающих принадлежит кенгуру, которые могут прыгнуть на 3 метра.</a:t>
            </a:r>
            <a:endParaRPr lang="ru-RU" sz="2400" dirty="0"/>
          </a:p>
        </p:txBody>
      </p:sp>
      <p:pic>
        <p:nvPicPr>
          <p:cNvPr id="4" name="Содержимое 3" descr="кенгуру. Фот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43050"/>
            <a:ext cx="7194376" cy="405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75" y="3643314"/>
            <a:ext cx="51911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Рекорд по прыжкам в высоту среди млекопитающих принадлежит дельфину-афалине, который прыгает на 6 метров вверх.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дельфин-афалина. Фот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08"/>
            <a:ext cx="62564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285992"/>
            <a:ext cx="51911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4357694"/>
            <a:ext cx="51911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Из рыб выше всех прыгает кета, которая во время миграций может перепрыгивать препятствия высотой 3,65 метра.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Рыба кета.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8428">
            <a:off x="3346212" y="2226088"/>
            <a:ext cx="51911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714752"/>
            <a:ext cx="51911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Однако лучшим прыгуном в животном мире является блоха, она может прыгнуть на высоту 34 см, что в 150 раз превышает размеры её тела.</a:t>
            </a:r>
            <a:endParaRPr lang="ru-RU" sz="2400" dirty="0"/>
          </a:p>
        </p:txBody>
      </p:sp>
      <p:pic>
        <p:nvPicPr>
          <p:cNvPr id="4" name="Содержимое 3" descr="Блоха - лучший прыгун в животном мире.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29656"/>
            <a:ext cx="3810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Самые лучшие прыгуны в длину</a:t>
            </a:r>
            <a:br>
              <a:rPr lang="ru-RU" sz="3600" dirty="0" smtClean="0"/>
            </a:br>
            <a:r>
              <a:rPr lang="ru-RU" sz="3600" dirty="0" smtClean="0"/>
              <a:t> среди животных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525963"/>
          </a:xfrm>
        </p:spPr>
        <p:txBody>
          <a:bodyPr/>
          <a:lstStyle/>
          <a:p>
            <a:r>
              <a:rPr lang="ru-RU" sz="2400" dirty="0" smtClean="0"/>
              <a:t>Дальше всех из наземных млекопитающих прыгает кенгуру. Самый длинный зарегистрированный прыжок кенгуру составил 13 метров 63,6 сантиметра.</a:t>
            </a:r>
          </a:p>
          <a:p>
            <a:endParaRPr lang="ru-RU" dirty="0"/>
          </a:p>
        </p:txBody>
      </p:sp>
      <p:pic>
        <p:nvPicPr>
          <p:cNvPr id="4" name="Содержимое 3" descr="кенгуру. Фото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3116"/>
            <a:ext cx="6624736" cy="33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вова\Desktop\мос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4000504"/>
            <a:ext cx="5072100" cy="257549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ru-RU" dirty="0" smtClean="0"/>
              <a:t>САМЫЕ, САМЫЕ, САМЫЕ…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920880" cy="41764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A37"/>
                </a:solidFill>
              </a:rPr>
              <a:t>Если человек достигает спортивных рекордов ради славы и наград, то животные каждый день должны устанавливать рекорды скорости и силы, чтобы выжить</a:t>
            </a:r>
            <a:r>
              <a:rPr lang="ru-RU" dirty="0" smtClean="0">
                <a:solidFill>
                  <a:srgbClr val="00B050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 втором месте по прыжкам в длину африканская </a:t>
            </a:r>
            <a:r>
              <a:rPr lang="ru-RU" sz="2400" dirty="0" err="1" smtClean="0"/>
              <a:t>чернопятая</a:t>
            </a:r>
            <a:r>
              <a:rPr lang="ru-RU" sz="2400" dirty="0" smtClean="0"/>
              <a:t> антилопа </a:t>
            </a:r>
            <a:r>
              <a:rPr lang="ru-RU" sz="2400" dirty="0" err="1" smtClean="0"/>
              <a:t>импала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Она способна прыгнуть на 12 метров в длину.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африканская чернопятая антилопа импала. Фот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357298"/>
            <a:ext cx="56240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4500570"/>
            <a:ext cx="46291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Самые большие животные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Самое крупное животное на планете - синий кит. Его дина доходит до 33 метров, а масса - до 190 тонн</a:t>
            </a:r>
            <a:endParaRPr lang="ru-RU" sz="2700" dirty="0"/>
          </a:p>
        </p:txBody>
      </p:sp>
      <p:pic>
        <p:nvPicPr>
          <p:cNvPr id="4" name="Содержимое 3" descr="Самое крупное животное на планете - синий кит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71612"/>
            <a:ext cx="75438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вова\Desktop\РАБОЧИЙ СТОЛ\УРОКИ, кл. часы, род. собр\САМЫЕ, САМЫЕ\раскраски\кит и челове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143380"/>
            <a:ext cx="7620000" cy="24669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Самое крупное наземное млекопитающее - африканский слон. Фото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571612"/>
            <a:ext cx="72152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prstClr val="black"/>
                </a:solidFill>
              </a:rPr>
              <a:t>Самое крупное наземное млекопитающее - африканский слон, масса которого может доходить до 7 тонн, а рост - до 4 метров.</a:t>
            </a:r>
            <a:endParaRPr lang="ru-RU" dirty="0"/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Самый крупный наземный хищник - белый медведь, который может достигать длины 3,5 метра и массы 1 тонна (что втрое больше массы самого крупного льва или тигра).</a:t>
            </a:r>
            <a:endParaRPr lang="ru-RU" sz="2400" dirty="0"/>
          </a:p>
        </p:txBody>
      </p:sp>
      <p:pic>
        <p:nvPicPr>
          <p:cNvPr id="4" name="Содержимое 3" descr="Самый крупный наземный хищник - белый медведь. Фото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357430"/>
            <a:ext cx="5572164" cy="395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14478" y="2928934"/>
            <a:ext cx="66743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Самое высокое наземное животное планеты - жираф. Самый крупный жираф был ростом 5,86 метров.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амое высокое наземное животное планеты - жираф. Фот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60371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вова\Desktop\2-х этажный д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643182"/>
            <a:ext cx="4268421" cy="341473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Самая большая рептилия - гребнистый крокодил, длина которого доходит до 7 метров, а масса - до полутора тонн. 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амая большая рептилия - гребнистый крокодил. Фот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6"/>
            <a:ext cx="71983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вова\Desktop\высота 3 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298047">
            <a:off x="3092667" y="3165317"/>
            <a:ext cx="5191125" cy="23336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Самая большая змея - анаконда, которая может достигать в длину 11,5 метров.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амая большая змея - анаконда. Фот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916832"/>
            <a:ext cx="60486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Самые долгоживущие животные</a:t>
            </a:r>
            <a:br>
              <a:rPr lang="ru-RU" dirty="0" smtClean="0"/>
            </a:br>
            <a:r>
              <a:rPr lang="ru-RU" sz="2700" dirty="0" smtClean="0"/>
              <a:t>Самый долгоживущий представитель животного мира - губка </a:t>
            </a:r>
            <a:r>
              <a:rPr lang="ru-RU" sz="2700" dirty="0" err="1" smtClean="0"/>
              <a:t>Xestospongia</a:t>
            </a:r>
            <a:r>
              <a:rPr lang="ru-RU" sz="2700" dirty="0" smtClean="0"/>
              <a:t> </a:t>
            </a:r>
            <a:r>
              <a:rPr lang="ru-RU" sz="2700" dirty="0" err="1" smtClean="0"/>
              <a:t>muta</a:t>
            </a:r>
            <a:r>
              <a:rPr lang="ru-RU" sz="2700" dirty="0" smtClean="0"/>
              <a:t>, которая живет до двух тысяч трёхсот лет.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амый долгоживущий представитель животного мира - губка Xestospongia muta. Фот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143116"/>
            <a:ext cx="6979840" cy="401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Самое долгоживущее млекопитающее - гренландский кит, который может прожить до 211 лет.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амое долгоживущее млекопитающее - гренладский ки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3367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Самое долгоживущее наземное животное индийская гигантская черепаха Адвайта. Фото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00174"/>
            <a:ext cx="3929090" cy="465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Самое долгоживущее наземное животное - черепаха. Индийская гигантская черепаха </a:t>
            </a:r>
            <a:r>
              <a:rPr lang="ru-RU" sz="2700" dirty="0" err="1" smtClean="0"/>
              <a:t>Адвайта</a:t>
            </a:r>
            <a:r>
              <a:rPr lang="ru-RU" sz="2700" dirty="0" smtClean="0"/>
              <a:t> прожила 255 лет.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Самые быстрые животные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Бегущий гепард. Фото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0" y="1983581"/>
            <a:ext cx="63500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134076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Самое быстрое наземное животное - гепард.</a:t>
            </a:r>
            <a:endParaRPr lang="ru-RU" sz="2400" dirty="0"/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6446" y="2214554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2214554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928670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0562" y="928670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928670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р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86446" y="928670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928670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72330" y="928670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1736" y="1571612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1571612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7620" y="1571612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00562" y="1571612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н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43504" y="2214554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р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57620" y="2214554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7620" y="2857496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857620" y="3500438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д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57620" y="4143380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ц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57620" y="4786322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00562" y="2214554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214554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00562" y="2857496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х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14678" y="2857496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28794" y="3500438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п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428596" y="5357826"/>
            <a:ext cx="8715404" cy="12557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1.Второй по силе - ……, который способен носить на себе вес, в 50 раз превышающий массу его тела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715272" y="928670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71736" y="2214554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71736" y="2857496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14678" y="3500438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р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85852" y="3500438"/>
            <a:ext cx="628648" cy="6429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42910" y="3500438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14678" y="4786322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р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00562" y="4786322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43504" y="4786322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43504" y="2857496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71736" y="3500438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5500702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Крупное с двумя большими бивнями хоботное животное  тропических стран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6000768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3. Второе место в скорости среди наземных животных </a:t>
            </a:r>
            <a:endParaRPr lang="ru-RU" sz="28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28596" y="5857892"/>
            <a:ext cx="846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4. Маленькое, высоко прыгающее насекомое-паразит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71736" y="5857892"/>
            <a:ext cx="453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5.Самое  быстрое животное </a:t>
            </a:r>
            <a:endParaRPr lang="ru-RU" sz="2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85720" y="5500702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7. Необыкновенный  парусник, который может развить скорость 109 км/ч.</a:t>
            </a:r>
            <a:endParaRPr lang="ru-RU" sz="28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0" y="5786454"/>
            <a:ext cx="9159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6. </a:t>
            </a:r>
            <a:r>
              <a:rPr lang="ru-RU" sz="2800" dirty="0" err="1" smtClean="0"/>
              <a:t>Иглохвостый</a:t>
            </a:r>
            <a:r>
              <a:rPr lang="ru-RU" sz="2800" dirty="0" smtClean="0"/>
              <a:t> (</a:t>
            </a:r>
            <a:r>
              <a:rPr lang="ru-RU" sz="2800" dirty="0" err="1" smtClean="0"/>
              <a:t>колючехвостый</a:t>
            </a:r>
            <a:r>
              <a:rPr lang="ru-RU" sz="2800" dirty="0" smtClean="0"/>
              <a:t>) стриж – самая быстрая … </a:t>
            </a:r>
            <a:endParaRPr lang="ru-RU" sz="28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500562" y="4143380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214678" y="4143380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571736" y="4143380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928794" y="4143380"/>
            <a:ext cx="628648" cy="628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п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286116" y="1000108"/>
            <a:ext cx="50006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000232" y="1643050"/>
            <a:ext cx="50006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2000232" y="2357430"/>
            <a:ext cx="50006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000232" y="2928934"/>
            <a:ext cx="50006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142844" y="3571876"/>
            <a:ext cx="50006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1357290" y="4286256"/>
            <a:ext cx="50006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71736" y="4929198"/>
            <a:ext cx="50006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0" y="214290"/>
            <a:ext cx="8229600" cy="57150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Кроссворд «Самые, самые, самые…»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1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00"/>
                            </p:stCondLst>
                            <p:childTnLst>
                              <p:par>
                                <p:cTn id="16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500"/>
                            </p:stCondLst>
                            <p:childTnLst>
                              <p:par>
                                <p:cTn id="1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00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0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0"/>
                            </p:stCondLst>
                            <p:childTnLst>
                              <p:par>
                                <p:cTn id="1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0"/>
                            </p:stCondLst>
                            <p:childTnLst>
                              <p:par>
                                <p:cTn id="2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2049" grpId="0"/>
      <p:bldP spid="2049" grpId="1"/>
      <p:bldP spid="48" grpId="0"/>
      <p:bldP spid="48" grpId="1"/>
      <p:bldP spid="2050" grpId="0" build="allAtOnce"/>
      <p:bldP spid="49" grpId="0"/>
      <p:bldP spid="49" grpId="1"/>
      <p:bldP spid="50" grpId="0" build="allAtOnce"/>
      <p:bldP spid="52" grpId="0"/>
      <p:bldP spid="5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В презентации использованы материалы сайта «Этот удивительный мир»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http://udivitelno.com/animals/item/63-rekordsmeny-sredi-zhivotnyh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Яндекс-картинки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Второе место в скорости среди наземных животных принадлежит вилорогу (</a:t>
            </a:r>
            <a:r>
              <a:rPr lang="ru-RU" sz="2400" dirty="0" err="1" smtClean="0"/>
              <a:t>вилорогая</a:t>
            </a:r>
            <a:r>
              <a:rPr lang="ru-RU" sz="2400" dirty="0" smtClean="0"/>
              <a:t> антилопа), обитающему в Северной Америке. Рекорд скорости вилорога - 98 км/ч,</a:t>
            </a:r>
            <a:endParaRPr lang="ru-RU" sz="2400" dirty="0"/>
          </a:p>
        </p:txBody>
      </p:sp>
      <p:pic>
        <p:nvPicPr>
          <p:cNvPr id="4" name="Содержимое 3" descr="Вилорог (вилорогая антилопа). Фот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5280" y="1600200"/>
            <a:ext cx="53934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Третье место в скорости среди наземных животных принадлежит африканской антилопе гну, которая может развить скорость свыше 80 км/ч.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антилопы гну. Фот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2507" y="1600200"/>
            <a:ext cx="65989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САМАЯ БЫСТРАЯ ПТИЦА - сапсан. В пикирующем полете сапсан развивает скорость до 440 км/ч.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амая быстрая птица - сапсан. Фот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357298"/>
            <a:ext cx="38659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sapsa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500306"/>
            <a:ext cx="3563888" cy="26729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Однако в горизонтальном полете быстрее сапсана </a:t>
            </a:r>
            <a:r>
              <a:rPr lang="ru-RU" sz="2700" dirty="0" err="1" smtClean="0"/>
              <a:t>иглохвостый</a:t>
            </a:r>
            <a:r>
              <a:rPr lang="ru-RU" sz="2700" dirty="0" smtClean="0"/>
              <a:t>  (</a:t>
            </a:r>
            <a:r>
              <a:rPr lang="ru-RU" sz="2700" dirty="0" err="1" smtClean="0"/>
              <a:t>колючехвостый</a:t>
            </a:r>
            <a:r>
              <a:rPr lang="ru-RU" sz="2700" dirty="0" smtClean="0"/>
              <a:t>) стриж, который может развить скорость 169 км/ч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User\Desktop\iCAC7SL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499923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САМАЯ БЫСТРАЯ РЫБА - парусник, который может развить скорость 109 км/ч.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амая быстрая рыба - парусник. Фот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8246" y="1600200"/>
            <a:ext cx="66475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САМОЕ БЫСТРОЕ млекопитающее - касатка. Она может плыть со скоростью 55,5 км/ч.</a:t>
            </a:r>
            <a:endParaRPr lang="ru-RU" sz="2400" dirty="0"/>
          </a:p>
        </p:txBody>
      </p:sp>
      <p:pic>
        <p:nvPicPr>
          <p:cNvPr id="4" name="Содержимое 3" descr="Самое быстрое морское млекопитающее - косатка. Фот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357298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вова\Desktop\комет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929066"/>
            <a:ext cx="4681537" cy="268763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644</Words>
  <Application>Microsoft Office PowerPoint</Application>
  <PresentationFormat>Экран (4:3)</PresentationFormat>
  <Paragraphs>95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Внеклассное занятие по развитию речи на основе ознакомления с предметами и явлениями окружающего мира по теме «Разнообразие животного мира» «Самые, самые, самые…»</vt:lpstr>
      <vt:lpstr>САМЫЕ, САМЫЕ, САМЫЕ…</vt:lpstr>
      <vt:lpstr>Самые быстрые животные </vt:lpstr>
      <vt:lpstr>Второе место в скорости среди наземных животных принадлежит вилорогу (вилорогая антилопа), обитающему в Северной Америке. Рекорд скорости вилорога - 98 км/ч,</vt:lpstr>
      <vt:lpstr>Третье место в скорости среди наземных животных принадлежит африканской антилопе гну, которая может развить скорость свыше 80 км/ч. </vt:lpstr>
      <vt:lpstr>САМАЯ БЫСТРАЯ ПТИЦА - сапсан. В пикирующем полете сапсан развивает скорость до 440 км/ч. </vt:lpstr>
      <vt:lpstr>  Однако в горизонтальном полете быстрее сапсана иглохвостый  (колючехвостый) стриж, который может развить скорость 169 км/ч. </vt:lpstr>
      <vt:lpstr>САМАЯ БЫСТРАЯ РЫБА - парусник, который может развить скорость 109 км/ч. </vt:lpstr>
      <vt:lpstr>САМОЕ БЫСТРОЕ млекопитающее - касатка. Она может плыть со скоростью 55,5 км/ч.</vt:lpstr>
      <vt:lpstr>САМОЕ БЫСТРОЕ НАСЕКОМОЕ - американский таракан, который за одну секунду может пробежать расстояние, в 50 раз превышающее длину собственного тела. Для спринтера-человека это соответствовало бы скорости 330 км/ч. Для таракана это скорость 5,4 км/ч. </vt:lpstr>
      <vt:lpstr>  Самые сильные животные Рекорды силы принадлежат насекомым, т.к. они могут поднимать и переносить тяжести, в десятки раз превышающие массу их тела.  Сильнее всех - жук-носорог, который способен носить вес, в 850 раз превышающий массу его тела.  </vt:lpstr>
      <vt:lpstr>На втором месте по силе - муравей, который способен носить на себе вес, в 50 раз превышающий массу его тела.</vt:lpstr>
      <vt:lpstr>На третьем месте - люковый паук, который способен носить на себе вес, в 40 раз превышающий массу его тела.</vt:lpstr>
      <vt:lpstr> Самые лучшие прыгуны в высоту среди животных Лучшие прыгуны среди наземных млекопитающих - представители семейства кошачьих. Гепард может прыгнуть на высоту 4,5 метра, а пума - на 4 метра.  </vt:lpstr>
      <vt:lpstr>Третье место в высоте прыжка среди наземных млекопитающих принадлежит кенгуру, которые могут прыгнуть на 3 метра.</vt:lpstr>
      <vt:lpstr>Рекорд по прыжкам в высоту среди млекопитающих принадлежит дельфину-афалине, который прыгает на 6 метров вверх. </vt:lpstr>
      <vt:lpstr>Из рыб выше всех прыгает кета, которая во время миграций может перепрыгивать препятствия высотой 3,65 метра. </vt:lpstr>
      <vt:lpstr>Однако лучшим прыгуном в животном мире является блоха, она может прыгнуть на высоту 34 см, что в 150 раз превышает размеры её тела.</vt:lpstr>
      <vt:lpstr>Самые лучшие прыгуны в длину  среди животных </vt:lpstr>
      <vt:lpstr>На втором месте по прыжкам в длину африканская чернопятая антилопа импала.  Она способна прыгнуть на 12 метров в длину. </vt:lpstr>
      <vt:lpstr>Самые большие животные Самое крупное животное на планете - синий кит. Его дина доходит до 33 метров, а масса - до 190 тонн</vt:lpstr>
      <vt:lpstr>Самое крупное наземное млекопитающее - африканский слон, масса которого может доходить до 7 тонн, а рост - до 4 метров.</vt:lpstr>
      <vt:lpstr>Самый крупный наземный хищник - белый медведь, который может достигать длины 3,5 метра и массы 1 тонна (что втрое больше массы самого крупного льва или тигра).</vt:lpstr>
      <vt:lpstr>Самое высокое наземное животное планеты - жираф. Самый крупный жираф был ростом 5,86 метров.  </vt:lpstr>
      <vt:lpstr>Самая большая рептилия - гребнистый крокодил, длина которого доходит до 7 метров, а масса - до полутора тонн.   </vt:lpstr>
      <vt:lpstr>  Самая большая змея - анаконда, которая может достигать в длину 11,5 метров.  </vt:lpstr>
      <vt:lpstr>Самые долгоживущие животные Самый долгоживущий представитель животного мира - губка Xestospongia muta, которая живет до двух тысяч трёхсот лет. </vt:lpstr>
      <vt:lpstr>Самое долгоживущее млекопитающее - гренландский кит, который может прожить до 211 лет.  </vt:lpstr>
      <vt:lpstr> Самое долгоживущее наземное животное - черепаха. Индийская гигантская черепаха Адвайта прожила 255 лет. </vt:lpstr>
      <vt:lpstr>Слайд 30</vt:lpstr>
      <vt:lpstr>Спасибо за внимание!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САМЫЕ, САМЫЕ…</dc:title>
  <dc:creator>User</dc:creator>
  <cp:lastModifiedBy>Tata</cp:lastModifiedBy>
  <cp:revision>132</cp:revision>
  <dcterms:created xsi:type="dcterms:W3CDTF">2013-11-26T00:09:44Z</dcterms:created>
  <dcterms:modified xsi:type="dcterms:W3CDTF">2014-04-12T18:30:24Z</dcterms:modified>
</cp:coreProperties>
</file>