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A08"/>
    <a:srgbClr val="F17645"/>
    <a:srgbClr val="F4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4E40DE-7A98-4FEF-8958-A142CEE5B25E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E9EFFA-BCEB-480C-96B4-C6391CEAB2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/>
              </a:rPr>
              <a:t>Понятие </a:t>
            </a:r>
            <a:r>
              <a:rPr lang="ru-RU" b="1">
                <a:solidFill>
                  <a:srgbClr val="002060"/>
                </a:solidFill>
                <a:effectLst/>
                <a:latin typeface="Times New Roman"/>
              </a:rPr>
              <a:t>об </a:t>
            </a:r>
            <a:r>
              <a:rPr lang="ru-RU" b="1" smtClean="0">
                <a:solidFill>
                  <a:srgbClr val="002060"/>
                </a:solidFill>
                <a:effectLst/>
                <a:latin typeface="Times New Roman"/>
              </a:rPr>
              <a:t>интерьере</a:t>
            </a:r>
            <a:br>
              <a:rPr lang="ru-RU" b="1" smtClean="0">
                <a:solidFill>
                  <a:srgbClr val="002060"/>
                </a:solidFill>
                <a:effectLst/>
                <a:latin typeface="Times New Roman"/>
              </a:rPr>
            </a:br>
            <a:r>
              <a:rPr lang="ru-RU" b="1" smtClean="0">
                <a:solidFill>
                  <a:srgbClr val="002060"/>
                </a:solidFill>
                <a:effectLst/>
                <a:latin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/>
              </a:rPr>
              <a:t>Описание помещения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92696"/>
            <a:ext cx="4419600" cy="10668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развития речи</a:t>
            </a:r>
          </a:p>
          <a:p>
            <a:pPr algn="ctr"/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4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574" y="241484"/>
            <a:ext cx="703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Примерный план описания помещения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318453"/>
            <a:ext cx="7200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Aft>
                <a:spcPts val="0"/>
              </a:spcAft>
              <a:buFont typeface="+mj-lt"/>
              <a:buAutoNum type="romanUcPeriod"/>
            </a:pPr>
            <a:r>
              <a:rPr lang="ru-RU" sz="2400" dirty="0">
                <a:latin typeface="Times New Roman"/>
                <a:ea typeface="Times New Roman"/>
              </a:rPr>
              <a:t>Само помещение: (какое?)…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Times New Roman"/>
              </a:rPr>
              <a:t>Стены – (какие?)…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Times New Roman"/>
              </a:rPr>
              <a:t>Дверь – (какая?)…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Times New Roman"/>
              </a:rPr>
              <a:t>Полы – (какие?)…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Times New Roman"/>
              </a:rPr>
              <a:t>Окна – (какие?)…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</a:p>
          <a:p>
            <a:pPr lvl="0"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II. </a:t>
            </a:r>
            <a:r>
              <a:rPr lang="ru-RU" sz="2400" dirty="0" smtClean="0">
                <a:latin typeface="Times New Roman"/>
                <a:ea typeface="Times New Roman"/>
              </a:rPr>
              <a:t>Мебель</a:t>
            </a:r>
            <a:r>
              <a:rPr lang="ru-RU" sz="2400" dirty="0">
                <a:latin typeface="Times New Roman"/>
                <a:ea typeface="Times New Roman"/>
              </a:rPr>
              <a:t>, обстановка.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Times New Roman"/>
              </a:rPr>
              <a:t>Стол – (какой?)…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Times New Roman"/>
              </a:rPr>
              <a:t>Стулья – (какие?)…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Times New Roman"/>
              </a:rPr>
              <a:t>Гардероб, шкаф – (какой?)…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Times New Roman"/>
              </a:rPr>
              <a:t>Диван – (какой?)…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Times New Roman"/>
              </a:rPr>
              <a:t>Другие предметы в комнате</a:t>
            </a:r>
            <a:r>
              <a:rPr lang="ru-RU" sz="2400" dirty="0" smtClean="0">
                <a:latin typeface="Times New Roman"/>
                <a:ea typeface="Times New Roman"/>
              </a:rPr>
              <a:t>.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III.</a:t>
            </a:r>
            <a:r>
              <a:rPr lang="ru-RU" sz="2400" dirty="0" smtClean="0">
                <a:latin typeface="Times New Roman"/>
                <a:ea typeface="Times New Roman"/>
              </a:rPr>
              <a:t>Как </a:t>
            </a:r>
            <a:r>
              <a:rPr lang="ru-RU" sz="2400" dirty="0">
                <a:latin typeface="Times New Roman"/>
                <a:ea typeface="Times New Roman"/>
              </a:rPr>
              <a:t>предметы расставлены, в каком порядке.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985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6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9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8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80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70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120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80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800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600"/>
                            </p:stCondLst>
                            <p:childTnLst>
                              <p:par>
                                <p:cTn id="9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2223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err="1" smtClean="0"/>
              <a:t>Афонина</a:t>
            </a:r>
            <a:r>
              <a:rPr lang="ru-RU" dirty="0" smtClean="0"/>
              <a:t> Татьяна Викторовна, </a:t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МБОУ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Ивано-Гудинской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основной школы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Ельнинского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Смоленской области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6672"/>
            <a:ext cx="84582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презентации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94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89730"/>
            <a:ext cx="53850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ИНТЕРЬЕР (франц.) – это     внутренняя часть здания, помещения, архитектурно и художественно оформленная. </a:t>
            </a:r>
          </a:p>
          <a:p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Различают два типа интерьера:</a:t>
            </a:r>
          </a:p>
          <a:p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</a:rPr>
              <a:t>общественный и жилой.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</a:rPr>
            </a:br>
            <a:endParaRPr lang="ru-RU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8064897" cy="923330"/>
          </a:xfrm>
          <a:prstGeom prst="rect">
            <a:avLst/>
          </a:prstGeom>
          <a:scene3d>
            <a:camera prst="perspectiveRelaxedModerately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6">
                <a:shade val="60000"/>
                <a:satMod val="11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perspectiveRelaxedModerately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ИНТЕРЬЕР</a:t>
            </a:r>
            <a:endParaRPr lang="ru-RU" sz="54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Comp\Desktop\Интерьер\km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896"/>
            <a:ext cx="3487570" cy="2790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332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521" y="548680"/>
            <a:ext cx="7216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dirty="0" smtClean="0">
                <a:ln w="50800"/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интерьер</a:t>
            </a:r>
            <a:endParaRPr lang="ru-RU" sz="4800" b="1" dirty="0">
              <a:ln w="50800"/>
              <a:solidFill>
                <a:srgbClr val="0070C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Comp\Desktop\Интерьер\38b8a835c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0250"/>
            <a:ext cx="4658782" cy="3108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Comp\Desktop\Интерьер\47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51" y="1596223"/>
            <a:ext cx="4632176" cy="3466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3" name="Picture 5" descr="C:\Users\Comp\Desktop\Интерьер\1920x1080resize_interiorpublic1464_19_1361986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58" y="4208998"/>
            <a:ext cx="3995936" cy="26639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2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6088" y="243629"/>
            <a:ext cx="6348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rgbClr val="72C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 ИНТЕРЬЕР</a:t>
            </a:r>
            <a:endParaRPr lang="ru-RU" sz="4800" b="1" dirty="0">
              <a:ln/>
              <a:solidFill>
                <a:srgbClr val="72CA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Comp\Desktop\Интерьер\83388750_E00804AB3A1A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28" y="1074626"/>
            <a:ext cx="495273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mp\Desktop\Интерьер\2-otdelochnyie-i-remontnyie-rabotyi-v-kvartirah-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21" y="3559441"/>
            <a:ext cx="5194331" cy="3246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mp\Desktop\Интерьер\3227038_fu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70" y="3559441"/>
            <a:ext cx="4775872" cy="3585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\Desktop\Интерьер\19387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9128"/>
            <a:ext cx="4890120" cy="34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20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Текст №1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Обстановка кабинета воспроизведена такой же, какой она была при жизни поэта в Михайловском во время ссылки. В центре небольшой комнаты стоит письменный стол, покрытый зеленым сукном. На нем стопка книг, листы, исписанные стремительным почерком поэта. Рядом с подсвечником на четыре рожка ножницы для снимания нагара со свечей, в металлическом стакане гусиные перья, </a:t>
            </a:r>
            <a:r>
              <a:rPr lang="ru-RU" dirty="0" smtClean="0">
                <a:latin typeface="Times New Roman"/>
                <a:ea typeface="Times New Roman"/>
              </a:rPr>
              <a:t>рядом с </a:t>
            </a:r>
            <a:r>
              <a:rPr lang="ru-RU" dirty="0">
                <a:latin typeface="Times New Roman"/>
                <a:ea typeface="Times New Roman"/>
              </a:rPr>
              <a:t>чернильницей песочница. Между окнами – наполненный книгами шкаф, на противоположной стене висит полочка, также заставленная книгами. Напротив письменного стола, у стены, стоит диван, у противоположной стены – деревянная кровать с пологом. Неподалеку от дивана, в углу, - туалетный столик, в другом углу, у камина, на полу – огромные трубки с чубуками для курения. На полу большой, почти во всю комнату, ковер </a:t>
            </a:r>
            <a:r>
              <a:rPr lang="ru-RU" dirty="0" smtClean="0">
                <a:latin typeface="Times New Roman"/>
                <a:ea typeface="Times New Roman"/>
              </a:rPr>
              <a:t>…</a:t>
            </a:r>
          </a:p>
          <a:p>
            <a:pPr marL="457200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(Из путеводителя)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70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Интерьер\41684002_0_71d9_6c1556b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944444"/>
            <a:ext cx="2540000" cy="29527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mp\Desktop\Интерьер\1251441774_c10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1"/>
            <a:ext cx="2691449" cy="2852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mp\Desktop\Интерьер\antique maps katalog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4" y="4821427"/>
            <a:ext cx="2811221" cy="19643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mp\Desktop\Интерьер\pic-5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" y="2996952"/>
            <a:ext cx="256754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C:\Users\Comp\Desktop\Интерьер\3161640801c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09" y="432049"/>
            <a:ext cx="2520280" cy="2564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195736" y="332656"/>
            <a:ext cx="49685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Текст №2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Летом в доме появился новый жилец. Капитан Самого Дальнего плавания, который вышел на пенсию. Это был настоящий Старый Капитан. Как все старые капитаны, он курил большую трубку, скучал по морю и носил куртку с блестящими пуговицами и нашивками.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Он поселился в квартире №5 у своей взрослой дочери. А со своей комнатой Капитан сделал что-то непонятное. Он развесил по стенам бело-синие морские карты и фотографии больших пароходов. Напротив двери он прибил портрет бородатого хмурого человека. А в углу шкафа…Нет, вы только подумайте! Старый Капитан укрепил там на стене корабельный штурвал. А рядом поставил тумбочку с морским компасом. Компас был величиной с кастрюлю и назывался «</a:t>
            </a:r>
            <a:r>
              <a:rPr lang="ru-RU" dirty="0" err="1">
                <a:latin typeface="Times New Roman"/>
                <a:ea typeface="Times New Roman"/>
              </a:rPr>
              <a:t>компа´с</a:t>
            </a:r>
            <a:r>
              <a:rPr lang="ru-RU" dirty="0">
                <a:latin typeface="Times New Roman"/>
                <a:ea typeface="Times New Roman"/>
              </a:rPr>
              <a:t>». Тумбочку Капитан сколотил сам. Называлась она «нактоуз».</a:t>
            </a:r>
          </a:p>
          <a:p>
            <a:pPr marL="457200" algn="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(</a:t>
            </a:r>
            <a:r>
              <a:rPr lang="ru-RU" dirty="0" err="1">
                <a:latin typeface="Times New Roman"/>
                <a:ea typeface="Times New Roman"/>
              </a:rPr>
              <a:t>В.Крапивин</a:t>
            </a:r>
            <a:r>
              <a:rPr lang="ru-RU" dirty="0">
                <a:latin typeface="Times New Roman"/>
                <a:ea typeface="Times New Roman"/>
              </a:rPr>
              <a:t>.)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325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6552" y="169462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Текст №</a:t>
            </a:r>
            <a:r>
              <a:rPr lang="ru-RU" dirty="0" smtClean="0">
                <a:latin typeface="Times New Roman"/>
                <a:ea typeface="Times New Roman"/>
              </a:rPr>
              <a:t>3</a:t>
            </a:r>
          </a:p>
          <a:p>
            <a:pPr marL="685800" algn="ctr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У старого дома был свой характер. Одних жильцов дом любил, других – не очень. Иногда он бывал в хорошем настроении, весело хлопал дверьми, празднично звякал стеклами, посвистывал всеми щелями и даже в самые темные углы пускал солнечных зайчиков, за которыми охотился </a:t>
            </a:r>
            <a:r>
              <a:rPr lang="ru-RU" dirty="0" err="1">
                <a:latin typeface="Times New Roman"/>
                <a:ea typeface="Times New Roman"/>
              </a:rPr>
              <a:t>Акулич</a:t>
            </a:r>
            <a:r>
              <a:rPr lang="ru-RU" dirty="0">
                <a:latin typeface="Times New Roman"/>
                <a:ea typeface="Times New Roman"/>
              </a:rPr>
              <a:t>. Иногда дом сердился и скучал. Ступени сварливо скрипели, углы с кряхтеньем оседали, с потолков сыпались чешуйки мела.</a:t>
            </a:r>
          </a:p>
          <a:p>
            <a:pPr marL="6858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Но не думайте, что дом был ворчлив и страдал болезнями. Грустил он редко, ревматизма у него не было, и он не боялся сырой погоды.</a:t>
            </a:r>
          </a:p>
          <a:p>
            <a:pPr marL="685800" algn="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(</a:t>
            </a:r>
            <a:r>
              <a:rPr lang="ru-RU" dirty="0" err="1">
                <a:latin typeface="Times New Roman"/>
                <a:ea typeface="Times New Roman"/>
              </a:rPr>
              <a:t>В.Крапивин</a:t>
            </a:r>
            <a:r>
              <a:rPr lang="ru-RU" dirty="0">
                <a:latin typeface="Times New Roman"/>
                <a:ea typeface="Times New Roman"/>
              </a:rPr>
              <a:t>) </a:t>
            </a:r>
          </a:p>
          <a:p>
            <a:pPr marL="6858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C:\Users\Comp\Desktop\Интерьер\29618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81" y="692696"/>
            <a:ext cx="4680181" cy="437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5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Как </a:t>
            </a:r>
            <a:r>
              <a:rPr lang="ru-RU" sz="2400" b="1" dirty="0">
                <a:latin typeface="Times New Roman"/>
                <a:ea typeface="Times New Roman"/>
              </a:rPr>
              <a:t>работать над </a:t>
            </a:r>
            <a:r>
              <a:rPr lang="ru-RU" sz="2400" b="1" dirty="0" smtClean="0">
                <a:latin typeface="Times New Roman"/>
                <a:ea typeface="Times New Roman"/>
              </a:rPr>
              <a:t>сочинением-описанием помещения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Памятка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</a:rPr>
              <a:t>Обычно описание интерьера начинается с зачина, в котором сообщается тема (о чем?) и намечается основная мысль сочинения (что?).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</a:rPr>
              <a:t>Создавая собственное высказывание, избегайте неоправданного повторения одного и того же слова в рядом стоящих предложениях (стоит, висит, и др.). Эти глаголы можно опустить и воспользоваться предложениями без глаголов или заменить словами </a:t>
            </a:r>
            <a:r>
              <a:rPr lang="ru-RU" i="1" dirty="0">
                <a:latin typeface="Times New Roman"/>
                <a:ea typeface="Times New Roman"/>
              </a:rPr>
              <a:t>темнеет, виднеется, блестит, тикает, белеет, нельзя не заметить, бросается в глаза, манит к себе</a:t>
            </a:r>
            <a:r>
              <a:rPr lang="ru-RU" dirty="0">
                <a:latin typeface="Times New Roman"/>
                <a:ea typeface="Times New Roman"/>
              </a:rPr>
              <a:t> и др.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</a:rPr>
              <a:t>Пользуйтесь разнообразными языковыми средствами для передачи местоположения предмета: </a:t>
            </a:r>
            <a:r>
              <a:rPr lang="ru-RU" i="1" dirty="0">
                <a:latin typeface="Times New Roman"/>
                <a:ea typeface="Times New Roman"/>
              </a:rPr>
              <a:t>около, рядом с, за ним, напротив, посередине, в центре, справа от…, налево от…, у окна, над столом, в углу, слева от…, возле, где-то</a:t>
            </a:r>
            <a:r>
              <a:rPr lang="ru-RU" dirty="0">
                <a:latin typeface="Times New Roman"/>
                <a:ea typeface="Times New Roman"/>
              </a:rPr>
              <a:t> и др.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</a:rPr>
              <a:t>В художественном описании помещения пользуйтесь словосочетаниями, которые помогут вам изобразить предмет и передать свое отношение к нему.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/>
                <a:ea typeface="Times New Roman"/>
              </a:rPr>
              <a:t>Каждую часть сочинения нужно выделять с помощью красной строки. Если вы не знаете, как закончить сочинение, перечитайте его начало, вспомните, ради чего вы писали сочинение, что хотели в нем сказать. Это поможет вам найти нужную концовку. 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Comp\Desktop\смайлики\s31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3256"/>
            <a:ext cx="10001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9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Текст №4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Comp\Desktop\смайлики\s111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520280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268760"/>
            <a:ext cx="78488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живем в старом деревянном доме. У нас одна комната и кухня.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комнате два окна. У окна, которое выходит в сад, стоит стол.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покрыт красивой клеенкой. На этом столе я делаю уроки. У стола </a:t>
            </a:r>
            <a:r>
              <a:rPr lang="ru-RU" sz="2000" dirty="0">
                <a:latin typeface="Times New Roman"/>
                <a:ea typeface="Times New Roman"/>
              </a:rPr>
              <a:t>стоят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три мягких стула.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У печки стоят два больших кресла. У противоположной стены от окна, у самого входа, стоит старый шкаф. Рядом со шкафом стоит большая мягкая софа. Около старого окна на тумбочке стоит телевизор. На телевизоре лежит красивая салфетка, которую я связала сама. Дальше у стенки стоит сервант. В нем много интересных, хороших книг. На полу лежит теплый пушистый палас.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    Мне моя комната очень нравится.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2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</TotalTime>
  <Words>608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Понятие об интерьере  Описание помещения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Афонина Татьяна Викторовна,  учитель русского языка и литературы МБОУ Ивано-Гудинской основной школы Ельнинского района Смоленской области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об интерьере. Описание помещения</dc:title>
  <dc:creator>Comp</dc:creator>
  <cp:lastModifiedBy>Comp</cp:lastModifiedBy>
  <cp:revision>16</cp:revision>
  <dcterms:created xsi:type="dcterms:W3CDTF">2014-01-14T18:59:54Z</dcterms:created>
  <dcterms:modified xsi:type="dcterms:W3CDTF">2014-01-17T18:00:11Z</dcterms:modified>
</cp:coreProperties>
</file>