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16"/>
  </p:notesMasterIdLst>
  <p:sldIdLst>
    <p:sldId id="256" r:id="rId2"/>
    <p:sldId id="260" r:id="rId3"/>
    <p:sldId id="261" r:id="rId4"/>
    <p:sldId id="275" r:id="rId5"/>
    <p:sldId id="266" r:id="rId6"/>
    <p:sldId id="267" r:id="rId7"/>
    <p:sldId id="286" r:id="rId8"/>
    <p:sldId id="276" r:id="rId9"/>
    <p:sldId id="283" r:id="rId10"/>
    <p:sldId id="263" r:id="rId11"/>
    <p:sldId id="264" r:id="rId12"/>
    <p:sldId id="265" r:id="rId13"/>
    <p:sldId id="284" r:id="rId14"/>
    <p:sldId id="28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6" autoAdjust="0"/>
    <p:restoredTop sz="94660"/>
  </p:normalViewPr>
  <p:slideViewPr>
    <p:cSldViewPr>
      <p:cViewPr varScale="1">
        <p:scale>
          <a:sx n="42" d="100"/>
          <a:sy n="42" d="100"/>
        </p:scale>
        <p:origin x="-11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287B2B-67F5-4576-BEBE-D908FB46FE5C}" type="datetimeFigureOut">
              <a:rPr lang="ru-RU" smtClean="0"/>
              <a:pPr/>
              <a:t>11.06.2014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923956-6407-457B-9935-5E698307677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34598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34ADD-30FC-45A0-9F7B-35532869C72C}" type="datetimeFigureOut">
              <a:rPr lang="ru-RU" smtClean="0"/>
              <a:pPr/>
              <a:t>11.06.2014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E7453-BA1F-4267-B9B7-9FA65129B33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34ADD-30FC-45A0-9F7B-35532869C72C}" type="datetimeFigureOut">
              <a:rPr lang="ru-RU" smtClean="0"/>
              <a:pPr/>
              <a:t>11.06.2014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E7453-BA1F-4267-B9B7-9FA65129B33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34ADD-30FC-45A0-9F7B-35532869C72C}" type="datetimeFigureOut">
              <a:rPr lang="ru-RU" smtClean="0"/>
              <a:pPr/>
              <a:t>11.06.2014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E7453-BA1F-4267-B9B7-9FA65129B33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34ADD-30FC-45A0-9F7B-35532869C72C}" type="datetimeFigureOut">
              <a:rPr lang="ru-RU" smtClean="0"/>
              <a:pPr/>
              <a:t>11.06.2014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E7453-BA1F-4267-B9B7-9FA65129B33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34ADD-30FC-45A0-9F7B-35532869C72C}" type="datetimeFigureOut">
              <a:rPr lang="ru-RU" smtClean="0"/>
              <a:pPr/>
              <a:t>11.06.2014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E7453-BA1F-4267-B9B7-9FA65129B33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34ADD-30FC-45A0-9F7B-35532869C72C}" type="datetimeFigureOut">
              <a:rPr lang="ru-RU" smtClean="0"/>
              <a:pPr/>
              <a:t>11.06.2014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E7453-BA1F-4267-B9B7-9FA65129B33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34ADD-30FC-45A0-9F7B-35532869C72C}" type="datetimeFigureOut">
              <a:rPr lang="ru-RU" smtClean="0"/>
              <a:pPr/>
              <a:t>11.06.2014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E7453-BA1F-4267-B9B7-9FA65129B33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34ADD-30FC-45A0-9F7B-35532869C72C}" type="datetimeFigureOut">
              <a:rPr lang="ru-RU" smtClean="0"/>
              <a:pPr/>
              <a:t>11.06.2014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E7453-BA1F-4267-B9B7-9FA65129B33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34ADD-30FC-45A0-9F7B-35532869C72C}" type="datetimeFigureOut">
              <a:rPr lang="ru-RU" smtClean="0"/>
              <a:pPr/>
              <a:t>11.06.2014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E7453-BA1F-4267-B9B7-9FA65129B33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34ADD-30FC-45A0-9F7B-35532869C72C}" type="datetimeFigureOut">
              <a:rPr lang="ru-RU" smtClean="0"/>
              <a:pPr/>
              <a:t>11.06.2014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E7453-BA1F-4267-B9B7-9FA65129B33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34ADD-30FC-45A0-9F7B-35532869C72C}" type="datetimeFigureOut">
              <a:rPr lang="ru-RU" smtClean="0"/>
              <a:pPr/>
              <a:t>11.06.2014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E7453-BA1F-4267-B9B7-9FA65129B33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DE34ADD-30FC-45A0-9F7B-35532869C72C}" type="datetimeFigureOut">
              <a:rPr lang="ru-RU" smtClean="0"/>
              <a:pPr/>
              <a:t>11.06.2014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E7453-BA1F-4267-B9B7-9FA65129B33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hyperlink" Target="http://www.penzagid.ru/images/phocagallery/Musey_Kluchevskogo/thumbs/phoca_thumb_l__DSC3419.jpg" TargetMode="External"/><Relationship Id="rId7" Type="http://schemas.openxmlformats.org/officeDocument/2006/relationships/hyperlink" Target="http://www.penzagid.ru/images/phocagallery/Musey_Kluchevskogo/thumbs/phoca_thumb_l__DSC3433.jp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hyperlink" Target="http://www.penzagid.ru/images/phocagallery/Musey_Kluchevskogo/thumbs/phoca_thumb_l__DSC3400.jpg" TargetMode="Externa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4.jpeg"/><Relationship Id="rId7" Type="http://schemas.openxmlformats.org/officeDocument/2006/relationships/image" Target="../media/image26.png"/><Relationship Id="rId12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8.png"/><Relationship Id="rId5" Type="http://schemas.openxmlformats.org/officeDocument/2006/relationships/hyperlink" Target="http://welcome2penza.ru/uploaded/attractions/187_big.jpg" TargetMode="External"/><Relationship Id="rId10" Type="http://schemas.openxmlformats.org/officeDocument/2006/relationships/image" Target="../media/image27.jpeg"/><Relationship Id="rId4" Type="http://schemas.openxmlformats.org/officeDocument/2006/relationships/image" Target="../media/image25.jpeg"/><Relationship Id="rId9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elcome2penza.ru/uploaded/attractions/187_big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hyperlink" Target="http://www.pravda-nn.ru/upl/newspapers/src/11224.jp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ru/imgres?imgurl=http://www.penza-press.ru/files/08_2011/1-2066.jpg&amp;imgrefurl=http://www.penza-press.ru/lenta-novostei/2011/08/26/10391956&amp;h=327&amp;w=448&amp;sz=23&amp;tbnid=1qURj2ztBbavcM:&amp;tbnh=91&amp;tbnw=125&amp;prev=/search?q=%D1%84%D0%BE%D1%82%D0%BE+%D0%B8%D0%B7+%D0%BC%D1%83%D0%B7%D0%B5%D0%B9+%D0%BE%D0%B4%D0%BD%D0%BE%D0%B9+%D0%BA%D0%B0%D1%80%D1%82%D0%B8%D0%BD%D1%8B+%D0%BF%D0%B5%D0%BD%D0%B7%D0%B0&amp;tbm=isch&amp;tbo=u&amp;zoom=1&amp;q=%D1%84%D0%BE%D1%82%D0%BE+%D0%B8%D0%B7+%D0%BC%D1%83%D0%B7%D0%B5%D0%B9+%D0%BE%D0%B4%D0%BD%D0%BE%D0%B9+%D0%BA%D0%B0%D1%80%D1%82%D0%B8%D0%BD%D1%8B+%D0%BF%D0%B5%D0%BD%D0%B7%D0%B0&amp;docid=NMFaQvckhpkePM&amp;hl=ru&amp;sa=X&amp;ei=0ECjT_CoFc_O4QSC-Lk-&amp;sqi=2&amp;ved=0CDkQ9QEwAg&amp;dur=47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82880" indent="0" algn="ctr">
              <a:buNone/>
            </a:pPr>
            <a:r>
              <a:rPr lang="ru-RU" sz="3600" i="1" u="wavy" dirty="0" smtClean="0"/>
              <a:t>Уникальные  памятные места города Пензы</a:t>
            </a:r>
            <a:endParaRPr lang="ru-RU" sz="3600" i="1" u="wavy" dirty="0"/>
          </a:p>
        </p:txBody>
      </p:sp>
      <p:pic>
        <p:nvPicPr>
          <p:cNvPr id="4" name="Рисунок 3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323528" y="1484784"/>
            <a:ext cx="4032448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/>
          <p:nvPr/>
        </p:nvPicPr>
        <p:blipFill>
          <a:blip r:embed="rId3" cstate="email"/>
          <a:stretch>
            <a:fillRect/>
          </a:stretch>
        </p:blipFill>
        <p:spPr>
          <a:xfrm>
            <a:off x="4716016" y="2132856"/>
            <a:ext cx="4104456" cy="23322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872651696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5966666" cy="59093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«Дом Мейерхольда»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type="body" idx="1"/>
          </p:nvPr>
        </p:nvSpPr>
        <p:spPr>
          <a:xfrm>
            <a:off x="1403648" y="5085184"/>
            <a:ext cx="6510002" cy="1772816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 экспозиции музея представлены жизнь и творчество В.Э. Мейерхольда.  Был открыт - 24 февраля 1984  года. Это единственный музей В.Э.Мейерхольда в нашей стране. Давайте зайдём и познакомимся с его экспозициями.</a:t>
            </a:r>
          </a:p>
          <a:p>
            <a:pPr algn="ctr"/>
            <a:endParaRPr lang="ru-RU" sz="1800" dirty="0"/>
          </a:p>
        </p:txBody>
      </p:sp>
      <p:pic>
        <p:nvPicPr>
          <p:cNvPr id="9" name="Рисунок 8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1475656" y="908720"/>
            <a:ext cx="6264696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0181455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0" y="731838"/>
            <a:ext cx="6400800" cy="3475037"/>
          </a:xfrm>
        </p:spPr>
        <p:txBody>
          <a:bodyPr/>
          <a:lstStyle/>
          <a:p>
            <a:pPr lvl="0">
              <a:buClr>
                <a:srgbClr val="F14124">
                  <a:lumMod val="75000"/>
                </a:srgbClr>
              </a:buClr>
            </a:pPr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F14124">
                  <a:lumMod val="75000"/>
                </a:srgbClr>
              </a:buClr>
            </a:pPr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4499992" y="404664"/>
            <a:ext cx="4464496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/>
          <p:nvPr/>
        </p:nvPicPr>
        <p:blipFill>
          <a:blip r:embed="rId3" cstate="email"/>
          <a:stretch>
            <a:fillRect/>
          </a:stretch>
        </p:blipFill>
        <p:spPr>
          <a:xfrm>
            <a:off x="2339752" y="3573016"/>
            <a:ext cx="4369668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/>
          <p:nvPr/>
        </p:nvPicPr>
        <p:blipFill>
          <a:blip r:embed="rId4" cstate="email"/>
          <a:stretch>
            <a:fillRect/>
          </a:stretch>
        </p:blipFill>
        <p:spPr>
          <a:xfrm>
            <a:off x="179512" y="404664"/>
            <a:ext cx="4211960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434652529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7704" y="0"/>
            <a:ext cx="53351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chemeClr val="tx2"/>
                </a:solidFill>
              </a:rPr>
              <a:t>Музей Ключевского</a:t>
            </a:r>
            <a:endParaRPr lang="ru-RU" sz="4400" dirty="0">
              <a:solidFill>
                <a:schemeClr val="tx2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1763688" y="980727"/>
            <a:ext cx="6025852" cy="4032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259632" y="5208294"/>
            <a:ext cx="680424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Музей В.О.Ключевского открыт в 1991 г. в доме на бывшей улице Поповка, где будущий историк провел детские и юношеские годы (1851- 1861).  Это единственный музе историка в нашей стране.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157514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elcome2penza.ru/uploaded/attractions/160/frame/123_sm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3645024"/>
            <a:ext cx="3168352" cy="22100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2" name="Picture 8" descr="_DSC3419">
            <a:hlinkClick r:id="rId3" tooltip="_DSC3419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7584" y="548680"/>
            <a:ext cx="3168352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" name="Picture 10" descr="_DSC3400">
            <a:hlinkClick r:id="rId5" tooltip="_DSC3400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890927" y="692696"/>
            <a:ext cx="3291453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6" name="Picture 12" descr="_DSC3433">
            <a:hlinkClick r:id="rId7" tooltip="_DSC3433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860032" y="3645024"/>
            <a:ext cx="3384376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/>
          <p:cNvPicPr>
            <a:picLocks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3168352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 rot="693558">
            <a:off x="1052999" y="1620708"/>
            <a:ext cx="1309554" cy="206109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Наташа\Desktop\карта!!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Users\Наташа\Desktop\человек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308304" y="5157192"/>
            <a:ext cx="783048" cy="1152128"/>
          </a:xfrm>
          <a:prstGeom prst="rect">
            <a:avLst/>
          </a:prstGeom>
          <a:noFill/>
        </p:spPr>
      </p:pic>
      <p:pic>
        <p:nvPicPr>
          <p:cNvPr id="13" name="Содержимое 5" descr="http://welcome2penza.ru/uploaded/attractions/187.jpg">
            <a:hlinkClick r:id="rId5"/>
          </p:cNvPr>
          <p:cNvPicPr>
            <a:picLocks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75656" y="692696"/>
            <a:ext cx="439248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6"/>
          <p:cNvPicPr>
            <a:picLocks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851920" y="3789040"/>
            <a:ext cx="4320480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/>
          <p:nvPr/>
        </p:nvPicPr>
        <p:blipFill>
          <a:blip r:embed="rId8" cstate="email"/>
          <a:stretch>
            <a:fillRect/>
          </a:stretch>
        </p:blipFill>
        <p:spPr>
          <a:xfrm>
            <a:off x="3851920" y="1340768"/>
            <a:ext cx="4392488" cy="3096343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9" cstate="email"/>
          <a:stretch>
            <a:fillRect/>
          </a:stretch>
        </p:blipFill>
        <p:spPr>
          <a:xfrm>
            <a:off x="1979712" y="980728"/>
            <a:ext cx="6025852" cy="4032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/>
          <p:nvPr/>
        </p:nvPicPr>
        <p:blipFill>
          <a:blip r:embed="rId10" cstate="email"/>
          <a:stretch>
            <a:fillRect/>
          </a:stretch>
        </p:blipFill>
        <p:spPr>
          <a:xfrm>
            <a:off x="2627784" y="1268760"/>
            <a:ext cx="4680520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/>
          <p:nvPr/>
        </p:nvPicPr>
        <p:blipFill>
          <a:blip r:embed="rId11" cstate="email"/>
          <a:stretch>
            <a:fillRect/>
          </a:stretch>
        </p:blipFill>
        <p:spPr>
          <a:xfrm>
            <a:off x="539552" y="1772816"/>
            <a:ext cx="4392488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Памятник пензенским милиционерам (Памятник Милиционеру, Памятник Участковому) "/>
          <p:cNvPicPr/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2771800" y="980728"/>
            <a:ext cx="5433392" cy="352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361 0.11088 C -0.1335 0.10741 -0.13281 0.10602 -0.13541 0.09306 C -0.13437 0.07917 -0.1375 0.06412 -0.12708 0.05972 C -0.11979 0.0456 -0.12204 0.03588 -0.12204 0.01736 " pathEditMode="relative" ptsTypes="fffA">
                                      <p:cBhvr>
                                        <p:cTn id="1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204 0.01736 C -0.13975 0.01621 -0.15659 0.01273 -0.17378 0.01273 " pathEditMode="relative" ptsTypes="fA">
                                      <p:cBhvr>
                                        <p:cTn id="29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378 0.01273 C -0.17101 -0.01828 -0.17292 -0.05023 -0.16701 -0.08055 C -0.16597 -0.09305 -0.16354 -0.10208 -0.16215 -0.11389 C -0.15885 -0.14259 -0.15781 -0.17199 -0.15382 -0.20046 C -0.15243 -0.2456 -0.15174 -0.29097 -0.15035 -0.33611 C -0.14965 -0.35949 -0.14201 -0.38194 -0.14201 -0.40486 " pathEditMode="relative" rAng="0" ptsTypes="fffffA">
                                      <p:cBhvr>
                                        <p:cTn id="42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-2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201 -0.40486 C -0.14496 -0.40185 -0.15277 -0.39421 -0.15538 -0.38935 C -0.16562 -0.37037 -0.17291 -0.34815 -0.18541 -0.33148 C -0.18593 -0.32778 -0.18559 -0.32361 -0.18698 -0.32037 C -0.18802 -0.31806 -0.19062 -0.31783 -0.19201 -0.31597 C -0.1934 -0.31412 -0.19427 -0.31158 -0.19531 -0.30926 C -0.19774 -0.29352 -0.20243 -0.27871 -0.20538 -0.26273 C -0.20798 -0.24861 -0.20451 -0.25463 -0.21041 -0.24722 C -0.21371 -0.22778 -0.20885 -0.24908 -0.21875 -0.2294 C -0.22048 -0.22616 -0.22048 -0.22176 -0.22204 -0.21829 C -0.22326 -0.21551 -0.22569 -0.21412 -0.22708 -0.21158 C -0.23454 -0.19861 -0.24184 -0.18287 -0.25208 -0.17384 C -0.2559 -0.16621 -0.25954 -0.16111 -0.26527 -0.15602 C -0.271 -0.14491 -0.26736 -0.15116 -0.27708 -0.1382 C -0.29722 -0.11134 -0.27395 -0.1338 -0.28871 -0.12037 C -0.2927 -0.1125 -0.29201 -0.11644 -0.29201 -0.10926 " pathEditMode="relative" ptsTypes="fffffffffffffffA">
                                      <p:cBhvr>
                                        <p:cTn id="5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201 -0.10926 C -0.28159 -0.12292 -0.27968 -0.13102 -0.26528 -0.13588 C -0.25729 -0.14306 -0.25156 -0.14537 -0.24357 -0.15139 C -0.23784 -0.15579 -0.23507 -0.16181 -0.22864 -0.16482 C -0.22274 -0.17269 -0.21614 -0.17917 -0.21024 -0.18704 C -0.20278 -0.19699 -0.20121 -0.21412 -0.20034 -0.22708 C -0.19965 -0.23658 -0.19757 -0.2794 -0.19705 -0.28912 C -0.19635 -0.30255 -0.196 -0.31574 -0.19531 -0.32917 C -0.19479 -0.33958 -0.19479 -0.35 -0.19357 -0.36042 C -0.19305 -0.36505 -0.19028 -0.37361 -0.19028 -0.37361 C -0.18975 -0.37801 -0.19028 -0.3831 -0.18871 -0.38704 C -0.18385 -0.39908 -0.17118 -0.40764 -0.16198 -0.41134 C -0.14861 -0.425 -0.13159 -0.43704 -0.12205 -0.45579 C -0.125 -0.46875 -0.13073 -0.46528 -0.13698 -0.47361 " pathEditMode="relative" ptsTypes="fffffffffffffA">
                                      <p:cBhvr>
                                        <p:cTn id="70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201 -0.40486 C -0.15538 -0.41667 -0.14982 -0.40926 -0.15868 -0.42709 C -0.15972 -0.4294 -0.16198 -0.4338 -0.16198 -0.4338 C -0.15972 -0.44676 -0.1592 -0.44931 -0.14878 -0.44931 " pathEditMode="relative" ptsTypes="fffA">
                                      <p:cBhvr>
                                        <p:cTn id="8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201 -0.40486 C -0.14444 -0.41435 -0.14461 -0.42431 -0.14704 -0.4338 C -0.14756 -0.4382 -0.1486 -0.44259 -0.1486 -0.44699 C -0.1486 -0.4581 -0.14652 -0.46922 -0.14704 -0.48033 C -0.14721 -0.48472 -0.15364 -0.48634 -0.15537 -0.48704 C -0.16544 -0.49074 -0.17517 -0.49398 -0.18541 -0.49607 C -0.1986 -0.50185 -0.19183 -0.49977 -0.20537 -0.50255 C -0.21284 -0.50602 -0.21805 -0.51134 -0.22534 -0.51366 C -0.25017 -0.53102 -0.27378 -0.53195 -0.30208 -0.5338 C -0.30989 -0.54097 -0.31874 -0.54607 -0.32708 -0.55162 C -0.33228 -0.55509 -0.33454 -0.55996 -0.34027 -0.56273 C -0.34201 -0.56482 -0.34322 -0.56783 -0.34531 -0.56922 C -0.34843 -0.57153 -0.35537 -0.57384 -0.35537 -0.57384 C -0.36388 -0.58472 -0.37551 -0.59213 -0.38697 -0.59607 C -0.39756 -0.60533 -0.41076 -0.60834 -0.42204 -0.61597 C -0.42812 -0.61991 -0.43055 -0.62639 -0.43697 -0.6294 C -0.45138 -0.64329 -0.46475 -0.64699 -0.48194 -0.64699 " pathEditMode="relative" ptsTypes="ffffffffffffffffA">
                                      <p:cBhvr>
                                        <p:cTn id="9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3636085" cy="1008112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Часы с кукушкой: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1115616" y="5229200"/>
            <a:ext cx="7344816" cy="1296144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b="1" dirty="0" smtClean="0"/>
              <a:t> </a:t>
            </a:r>
            <a:r>
              <a:rPr lang="ru-RU" sz="2200" b="1" dirty="0" smtClean="0">
                <a:solidFill>
                  <a:schemeClr val="tx1"/>
                </a:solidFill>
              </a:rPr>
              <a:t>Следующий объект нашей экскурсии – это знаменитые часы с кукушкой.  Они располагаются на улице Московской.  Их  установили  в 1974 году. Это самые большие часы с кукушкой в мире. Они  были изготовлены  на Сердобском часовом заводе.</a:t>
            </a:r>
            <a:endParaRPr lang="ru-RU" sz="2200" b="1" dirty="0">
              <a:solidFill>
                <a:schemeClr val="tx1"/>
              </a:solidFill>
            </a:endParaRPr>
          </a:p>
        </p:txBody>
      </p:sp>
      <p:pic>
        <p:nvPicPr>
          <p:cNvPr id="9" name="Содержимое 8"/>
          <p:cNvPicPr>
            <a:picLocks noGrp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572000" y="548680"/>
            <a:ext cx="4176464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/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827584" y="1484784"/>
            <a:ext cx="3168352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69415649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6181177" cy="1656183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Памятник -Шкатулка «Русские народные пословицы»»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683568" y="2276872"/>
            <a:ext cx="4000291" cy="396044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Это первый и единственный в России памятник шкатулке.  Шкатулка весом 600 кг и высотой 2,5 метра установлена в парке имени А.С.Пушкина в городе Пенза, рядом с гостиницей «Россия». Торжественное открытие состоялось 13 ноября 2011 г. Автор- скульптор Валерий Кузнецов.</a:t>
            </a:r>
          </a:p>
          <a:p>
            <a:endParaRPr lang="ru-RU" sz="1200" dirty="0"/>
          </a:p>
        </p:txBody>
      </p:sp>
      <p:pic>
        <p:nvPicPr>
          <p:cNvPr id="8" name="Содержимое 7"/>
          <p:cNvPicPr>
            <a:picLocks noGrp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292080" y="1628800"/>
            <a:ext cx="3333750" cy="4762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00304768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323528" y="2636912"/>
            <a:ext cx="4968552" cy="3768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/>
          <p:nvPr/>
        </p:nvPicPr>
        <p:blipFill>
          <a:blip r:embed="rId3" cstate="email"/>
          <a:stretch>
            <a:fillRect/>
          </a:stretch>
        </p:blipFill>
        <p:spPr>
          <a:xfrm>
            <a:off x="5436096" y="0"/>
            <a:ext cx="3456383" cy="4906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683568" y="620688"/>
            <a:ext cx="4104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«Смелость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b="1" i="1" dirty="0" smtClean="0">
                <a:solidFill>
                  <a:srgbClr val="002060"/>
                </a:solidFill>
              </a:rPr>
              <a:t>города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b="1" i="1" dirty="0" smtClean="0">
                <a:solidFill>
                  <a:srgbClr val="002060"/>
                </a:solidFill>
              </a:rPr>
              <a:t>Пензы</a:t>
            </a:r>
            <a:r>
              <a:rPr lang="ru-RU" sz="3200" dirty="0" smtClean="0">
                <a:solidFill>
                  <a:srgbClr val="002060"/>
                </a:solidFill>
              </a:rPr>
              <a:t>…»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6408712" cy="904482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Памятник Ключевскому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395536" y="1412776"/>
            <a:ext cx="4392488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/>
          <p:nvPr/>
        </p:nvPicPr>
        <p:blipFill>
          <a:blip r:embed="rId3" cstate="email"/>
          <a:srcRect l="6959" t="1646" r="4310"/>
          <a:stretch>
            <a:fillRect/>
          </a:stretch>
        </p:blipFill>
        <p:spPr>
          <a:xfrm>
            <a:off x="5292080" y="980728"/>
            <a:ext cx="3672408" cy="4302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23528" y="5676637"/>
            <a:ext cx="82809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11 октября</a:t>
            </a:r>
            <a:r>
              <a:rPr lang="ru-RU" sz="2000" b="1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2008 года в Пензе</a:t>
            </a:r>
            <a:r>
              <a:rPr lang="ru-RU" sz="2000" b="1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был установлен первый в России памятник В. О. Ключевскому.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811474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Памятник Милиционеру 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Памятник пензенским милиционерам (Памятник Милиционеру, Памятник Участковому) 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648" y="980728"/>
            <a:ext cx="5793432" cy="352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115616" y="5085184"/>
            <a:ext cx="69127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Открыт в День милиции — 10 ноября 2007 года. Единственный памятник   Милиционеру в нашей стране.</a:t>
            </a:r>
            <a:endParaRPr lang="ru-RU" sz="2000" b="1" dirty="0"/>
          </a:p>
        </p:txBody>
      </p:sp>
    </p:spTree>
    <p:extLst>
      <p:ext uri="{BB962C8B-B14F-4D97-AF65-F5344CB8AC3E}">
        <p14:creationId xmlns="" xmlns:p14="http://schemas.microsoft.com/office/powerpoint/2010/main" val="419890205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elcome2penza.ru/uploaded/attractions/187.jpg">
            <a:hlinkClick r:id="rId2"/>
          </p:cNvPr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3608" y="764704"/>
            <a:ext cx="3240360" cy="23042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Даже этот монументальный глобус в Пензе не самая яркая достопримечательность.">
            <a:hlinkClick r:id="rId4" tooltip="Даже этот монументальный глобус в Пензе не самая яркая достопримечательность.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99992" y="3068960"/>
            <a:ext cx="3672408" cy="29716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6512511" cy="1143000"/>
          </a:xfrm>
        </p:spPr>
        <p:txBody>
          <a:bodyPr/>
          <a:lstStyle/>
          <a:p>
            <a:pPr algn="ctr"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Музей одной картины Г.В.Мясникова.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827584" y="6021288"/>
            <a:ext cx="7704856" cy="50405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Открыт 12 февраля 1983.</a:t>
            </a:r>
          </a:p>
          <a:p>
            <a:pPr algn="ctr"/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2195736" y="1628800"/>
            <a:ext cx="4762500" cy="357187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Мы в музее….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  </a:t>
            </a:r>
            <a:r>
              <a:rPr lang="ru-RU" sz="2000" dirty="0" smtClean="0">
                <a:solidFill>
                  <a:schemeClr val="tx1"/>
                </a:solidFill>
              </a:rPr>
              <a:t> Это единственный музей  в мире подобного рода. Знакомство с картинной предваряет показ слайд-фильма, сопровождаемый литературно-музыкальной композицией.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7" name="rg_hi" descr="http://t1.gstatic.com/images?q=tbn:ANd9GcTTYG5xNPG6kPsJbLE2_1MnZpjhQzGwwcPK6Ht-pYuWd47ajomQ">
            <a:hlinkClick r:id="rId2" tgtFrame="_blank"/>
          </p:cNvPr>
          <p:cNvPicPr>
            <a:picLocks noGrp="1"/>
          </p:cNvPicPr>
          <p:nvPr>
            <p:ph sz="quarter" idx="1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016" y="1052736"/>
            <a:ext cx="3528392" cy="2882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503</TotalTime>
  <Words>252</Words>
  <Application>Microsoft Office PowerPoint</Application>
  <PresentationFormat>Экран (4:3)</PresentationFormat>
  <Paragraphs>19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Уникальные  памятные места города Пензы</vt:lpstr>
      <vt:lpstr>Часы с кукушкой:</vt:lpstr>
      <vt:lpstr>Памятник -Шкатулка «Русские народные пословицы»»</vt:lpstr>
      <vt:lpstr>Слайд 4</vt:lpstr>
      <vt:lpstr>Памятник Ключевскому</vt:lpstr>
      <vt:lpstr>Памятник Милиционеру </vt:lpstr>
      <vt:lpstr>Слайд 7</vt:lpstr>
      <vt:lpstr>Музей одной картины Г.В.Мясникова.</vt:lpstr>
      <vt:lpstr>Мы в музее….</vt:lpstr>
      <vt:lpstr>«Дом Мейерхольда» </vt:lpstr>
      <vt:lpstr>Слайд 11</vt:lpstr>
      <vt:lpstr>Слайд 12</vt:lpstr>
      <vt:lpstr>Слайд 13</vt:lpstr>
      <vt:lpstr>Слайд 14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re</cp:lastModifiedBy>
  <cp:revision>51</cp:revision>
  <dcterms:created xsi:type="dcterms:W3CDTF">2012-04-30T12:46:53Z</dcterms:created>
  <dcterms:modified xsi:type="dcterms:W3CDTF">2014-06-10T21:29:03Z</dcterms:modified>
</cp:coreProperties>
</file>