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90982-E784-4D53-8364-A573F0E6DFE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A853-660A-4F77-9263-3186B483E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ra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3247315" cy="45720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63888" y="1124744"/>
            <a:ext cx="54292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Доброе </a:t>
            </a:r>
            <a:r>
              <a:rPr lang="ru-RU" sz="4400" b="1" dirty="0"/>
              <a:t>дело совершается с усилием, но </a:t>
            </a:r>
            <a:r>
              <a:rPr lang="ru-RU" sz="4400" b="1" dirty="0" smtClean="0"/>
              <a:t>когда </a:t>
            </a:r>
            <a:r>
              <a:rPr lang="ru-RU" sz="4400" b="1" dirty="0"/>
              <a:t>усилие повторено несколько раз, </a:t>
            </a:r>
            <a:r>
              <a:rPr lang="ru-RU" sz="4400" b="1" dirty="0" smtClean="0"/>
              <a:t>то </a:t>
            </a:r>
            <a:r>
              <a:rPr lang="ru-RU" sz="4400" b="1" dirty="0"/>
              <a:t>же дело становится </a:t>
            </a:r>
            <a:r>
              <a:rPr lang="ru-RU" sz="4400" b="1" dirty="0" smtClean="0"/>
              <a:t>привычкой</a:t>
            </a:r>
            <a:r>
              <a:rPr lang="ru-RU" sz="4400" dirty="0" smtClean="0"/>
              <a:t>. 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16632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Л.Н.Толстой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5px-Isocrates_pushk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4229113" cy="61143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314" y="285728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Исократ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43438" y="1000108"/>
            <a:ext cx="45005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«Не думай, что сделавши что-нибудь нехорошее, ты можешь скрыться, так как, скрывшись от других, ты не скроешься от своей совести!»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yodor_Tyutch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71546"/>
            <a:ext cx="4091979" cy="5000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142852"/>
            <a:ext cx="7500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Ф. И. Тютчев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285860"/>
            <a:ext cx="40719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Нам не дано предугадать, как слово наше отзовется</a:t>
            </a: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нам сочувствие дается как нам дается благодать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fd8f6a4f87cfa64a9ffd8ac76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785794"/>
            <a:ext cx="3876702" cy="5286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7752" y="1142984"/>
            <a:ext cx="37862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Пусть добрым будет ум у вас, а сердце добрым будет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42852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С.Я. Маршак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85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Alesia</dc:creator>
  <cp:lastModifiedBy>Alesia</cp:lastModifiedBy>
  <cp:revision>3</cp:revision>
  <dcterms:created xsi:type="dcterms:W3CDTF">2014-01-10T13:15:26Z</dcterms:created>
  <dcterms:modified xsi:type="dcterms:W3CDTF">2014-01-27T17:10:08Z</dcterms:modified>
</cp:coreProperties>
</file>