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4" r:id="rId8"/>
    <p:sldId id="263" r:id="rId9"/>
    <p:sldId id="265" r:id="rId10"/>
    <p:sldId id="266" r:id="rId11"/>
    <p:sldId id="268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6380" y="1285861"/>
            <a:ext cx="3500462" cy="23145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Психологизм</a:t>
            </a:r>
            <a:r>
              <a:rPr lang="ru-RU" b="1" dirty="0" smtClean="0">
                <a:solidFill>
                  <a:srgbClr val="C00000"/>
                </a:solidFill>
              </a:rPr>
              <a:t> рассказа А.П.Чехова «Хамелеон»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214818"/>
            <a:ext cx="3143272" cy="1571636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Интегрированный урок литературы и психологии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в 6 классе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857232"/>
            <a:ext cx="42291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Словарная работа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86106" cy="404337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Хамелеон – </a:t>
            </a:r>
          </a:p>
          <a:p>
            <a:r>
              <a:rPr lang="ru-RU" b="1" dirty="0" smtClean="0"/>
              <a:t>Психологизм – </a:t>
            </a:r>
          </a:p>
          <a:p>
            <a:r>
              <a:rPr lang="ru-RU" b="1" dirty="0" smtClean="0"/>
              <a:t>Порок – </a:t>
            </a:r>
          </a:p>
          <a:p>
            <a:r>
              <a:rPr lang="ru-RU" b="1" dirty="0" smtClean="0"/>
              <a:t>Характер – 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«Глаза – это зеркало души» Л.Н.Толстой.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1428736"/>
            <a:ext cx="5251618" cy="485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357422" y="164305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Тогда человек </a:t>
            </a:r>
          </a:p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станет лучше, </a:t>
            </a:r>
          </a:p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вы покажете ему, </a:t>
            </a:r>
          </a:p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каков он есть. </a:t>
            </a:r>
          </a:p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А.П.Чехов.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115328" cy="555468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АККУРАТНОСТЬ    ДОБРОТА    УМ </a:t>
            </a:r>
          </a:p>
          <a:p>
            <a:pPr algn="ctr">
              <a:buNone/>
            </a:pPr>
            <a:r>
              <a:rPr lang="ru-RU" b="1" dirty="0" smtClean="0"/>
              <a:t>ЖИЗНЕРАДОСТНОСТЬ  НАСТОЙЧИВОСТЬ  </a:t>
            </a:r>
          </a:p>
          <a:p>
            <a:pPr algn="ctr">
              <a:buNone/>
            </a:pPr>
            <a:r>
              <a:rPr lang="ru-RU" b="1" dirty="0" smtClean="0"/>
              <a:t>ПРАВДИВОСТЬ ПРИНЦИПИАЛЬНОСТЬ САМОСТОЯТЕЛЬНОСТЬ СКРОМНОСТЬ ОБЩИТЕЛЬНОСТЬ ГОРДОСТЬ ДОБРОСОВЕСТНОСТЬ РАВНОДУШИЕ ЛЕНЬ ЗАЗНАЙСТВО ТРУСОСТЬ ЖАДНОСТЬ ПОДОЗРИТЕЛЬНОСТЬ ЭГОИЗМ</a:t>
            </a:r>
          </a:p>
          <a:p>
            <a:pPr algn="ctr">
              <a:buNone/>
            </a:pPr>
            <a:r>
              <a:rPr lang="ru-RU" b="1" dirty="0" smtClean="0"/>
              <a:t>НАХАЛЬСТВО ЛОЖЬ ПОДХАЛИМСТВО ЛИЦЕМЕРИЕ ГРУБОСТЬ ХАМСТВО ВЫСОКОМЕРИЕ САМОЛЮБИЕ УГОДЛИВОСТЬ ЧИНОПОЧИТАНИЕ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1268" y="357166"/>
            <a:ext cx="550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ДЕРЕВО СОВЕСТИ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214422"/>
            <a:ext cx="4357718" cy="544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857884" y="1857364"/>
            <a:ext cx="2857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Запишите на </a:t>
            </a:r>
            <a:r>
              <a:rPr lang="ru-RU" sz="2400" b="1" i="1" dirty="0" err="1" smtClean="0"/>
              <a:t>стикерах</a:t>
            </a:r>
            <a:r>
              <a:rPr lang="ru-RU" sz="2400" b="1" i="1" dirty="0" smtClean="0"/>
              <a:t> те качества, которые должны составлять основу характера человека и которые должны быть с вами всегда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714488"/>
            <a:ext cx="4143404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Что взяли для себя с урока?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Чему вас научил Чехов?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714488"/>
            <a:ext cx="4573742" cy="47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</a:rPr>
              <a:t>Домашнее задание: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628" y="2071678"/>
            <a:ext cx="392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Monotype Corsiva" pitchFamily="66" charset="0"/>
              </a:rPr>
              <a:t>Сочинение – миниатюра </a:t>
            </a:r>
          </a:p>
          <a:p>
            <a:r>
              <a:rPr lang="ru-RU" sz="3600" b="1" i="1" dirty="0" smtClean="0">
                <a:latin typeface="Monotype Corsiva" pitchFamily="66" charset="0"/>
              </a:rPr>
              <a:t>«Хамелеоны в нашей жизни»</a:t>
            </a:r>
          </a:p>
          <a:p>
            <a:r>
              <a:rPr lang="ru-RU" sz="3600" b="1" i="1" dirty="0" smtClean="0">
                <a:latin typeface="Monotype Corsiva" pitchFamily="66" charset="0"/>
              </a:rPr>
              <a:t>или</a:t>
            </a:r>
          </a:p>
          <a:p>
            <a:r>
              <a:rPr lang="ru-RU" sz="3600" b="1" i="1" dirty="0" smtClean="0">
                <a:latin typeface="Monotype Corsiva" pitchFamily="66" charset="0"/>
              </a:rPr>
              <a:t>«Я уважаю в себе и других...»</a:t>
            </a:r>
            <a:endParaRPr lang="ru-RU" sz="36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357422" y="164305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Тогда человек </a:t>
            </a:r>
          </a:p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станет лучше, </a:t>
            </a:r>
          </a:p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вы покажете ему, </a:t>
            </a:r>
          </a:p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каков он есть. </a:t>
            </a:r>
          </a:p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А.П.Чехов.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4357695"/>
            <a:ext cx="314324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714612" y="285728"/>
            <a:ext cx="59112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сихологизм –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178959" y="1454340"/>
            <a:ext cx="5643602" cy="264320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э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то изображение чувств, мыслей, переживаний вымышленной личности (литературного персонажа) с помощью специфических средств художественной литературы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1" y="214290"/>
            <a:ext cx="193477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4357644"/>
            <a:ext cx="3000396" cy="25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643183"/>
            <a:ext cx="2968182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357422" y="164305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Тогда человек </a:t>
            </a:r>
          </a:p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станет лучше, </a:t>
            </a:r>
          </a:p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вы покажете ему, </a:t>
            </a:r>
          </a:p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каков он есть. </a:t>
            </a:r>
          </a:p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А.П.Чехов.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471487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2714620"/>
            <a:ext cx="3000396" cy="407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57818" y="785794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Рассказ «Хамелеон»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86182" y="571480"/>
            <a:ext cx="39719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Литературный диктант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2214554"/>
            <a:ext cx="7686700" cy="391160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звали полицейского надзирателя?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было в руках у городового?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звали «золотых дел мастера»?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Какое животное «обидело» </a:t>
            </a:r>
            <a:r>
              <a:rPr lang="ru-RU" b="1" dirty="0" err="1" smtClean="0"/>
              <a:t>Хрюкина</a:t>
            </a:r>
            <a:r>
              <a:rPr lang="ru-RU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звали городового?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Во что был одет Очумелов?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Кому принадлежала собака?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92892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9058" y="357166"/>
            <a:ext cx="397192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Литературный диктант (проверь себя)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28802"/>
            <a:ext cx="8572560" cy="492919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Как звали полицейского надзирателя? (Очумелов)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Что было в руках у городового? (решето с конфискованным крыжовником)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Как звали «золотых дел мастера»? (</a:t>
            </a:r>
            <a:r>
              <a:rPr lang="ru-RU" sz="2400" b="1" dirty="0" err="1" smtClean="0"/>
              <a:t>Хрюкин</a:t>
            </a:r>
            <a:r>
              <a:rPr lang="ru-RU" sz="24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Какое животное «обидело» </a:t>
            </a:r>
            <a:r>
              <a:rPr lang="ru-RU" sz="2400" b="1" dirty="0" err="1" smtClean="0"/>
              <a:t>Хрюкина</a:t>
            </a:r>
            <a:r>
              <a:rPr lang="ru-RU" sz="2400" b="1" dirty="0" smtClean="0"/>
              <a:t>? (собака)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Как звали городового? (</a:t>
            </a:r>
            <a:r>
              <a:rPr lang="ru-RU" sz="2400" b="1" dirty="0" err="1" smtClean="0"/>
              <a:t>Елдырин</a:t>
            </a:r>
            <a:r>
              <a:rPr lang="ru-RU" sz="24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Во что был одет Очумелов? (в шинель)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Кому принадлежала собака? (брату генерала)</a:t>
            </a:r>
          </a:p>
          <a:p>
            <a:pPr algn="ctr">
              <a:buNone/>
            </a:pPr>
            <a:r>
              <a:rPr lang="ru-RU" sz="2400" b="1" dirty="0" smtClean="0"/>
              <a:t> 7 правильных ответов – «5»</a:t>
            </a:r>
          </a:p>
          <a:p>
            <a:pPr algn="ctr">
              <a:buNone/>
            </a:pPr>
            <a:r>
              <a:rPr lang="ru-RU" sz="2400" b="1" dirty="0" smtClean="0"/>
              <a:t>5 – 6 правильных ответов – «4»</a:t>
            </a:r>
          </a:p>
          <a:p>
            <a:pPr algn="ctr">
              <a:buNone/>
            </a:pPr>
            <a:r>
              <a:rPr lang="ru-RU" sz="2400" b="1" dirty="0" smtClean="0"/>
              <a:t>3 – 4 правильных ответа – «3»</a:t>
            </a: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14612" cy="192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1285860"/>
            <a:ext cx="3468618" cy="223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Герои рассказа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 t="6989" b="7022"/>
          <a:stretch/>
        </p:blipFill>
        <p:spPr bwMode="auto">
          <a:xfrm>
            <a:off x="264907" y="1285860"/>
            <a:ext cx="2846120" cy="378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24912" y="3690230"/>
            <a:ext cx="2901133" cy="316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</a:t>
            </a:r>
            <a:r>
              <a:rPr lang="ru-RU" b="1" dirty="0" smtClean="0">
                <a:solidFill>
                  <a:srgbClr val="00B0F0"/>
                </a:solidFill>
              </a:rPr>
              <a:t>а</a:t>
            </a:r>
            <a:r>
              <a:rPr lang="ru-RU" b="1" dirty="0" smtClean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chemeClr val="tx2"/>
                </a:solidFill>
              </a:rPr>
              <a:t>е</a:t>
            </a:r>
            <a:r>
              <a:rPr lang="ru-RU" b="1" dirty="0" smtClean="0">
                <a:solidFill>
                  <a:srgbClr val="C00000"/>
                </a:solidFill>
              </a:rPr>
              <a:t>л</a:t>
            </a:r>
            <a:r>
              <a:rPr lang="ru-RU" b="1" dirty="0" smtClean="0"/>
              <a:t>е</a:t>
            </a:r>
            <a:r>
              <a:rPr lang="ru-RU" b="1" dirty="0" smtClean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н</a:t>
            </a:r>
            <a:r>
              <a:rPr lang="ru-RU" b="1" dirty="0" smtClean="0">
                <a:solidFill>
                  <a:srgbClr val="C00000"/>
                </a:solidFill>
              </a:rPr>
              <a:t>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47148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3742" y="1285860"/>
            <a:ext cx="4120258" cy="308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4500570"/>
            <a:ext cx="49292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328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Психологизм рассказа А.П.Чехова «Хамелеон»</vt:lpstr>
      <vt:lpstr>Слайд 2</vt:lpstr>
      <vt:lpstr>Слайд 3</vt:lpstr>
      <vt:lpstr>Слайд 4</vt:lpstr>
      <vt:lpstr>Слайд 5</vt:lpstr>
      <vt:lpstr>Литературный диктант</vt:lpstr>
      <vt:lpstr>Литературный диктант (проверь себя)</vt:lpstr>
      <vt:lpstr>Герои рассказа</vt:lpstr>
      <vt:lpstr>Хамелеон…</vt:lpstr>
      <vt:lpstr>Словарная работа</vt:lpstr>
      <vt:lpstr>Слайд 11</vt:lpstr>
      <vt:lpstr>Слайд 12</vt:lpstr>
      <vt:lpstr>Слайд 13</vt:lpstr>
      <vt:lpstr>Что взяли для себя с урока? Чему вас научил Чехов?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Психологизм рассказа А.П.Чехова «Хамелеон»</dc:title>
  <dc:creator>revaz</dc:creator>
  <cp:lastModifiedBy>re</cp:lastModifiedBy>
  <cp:revision>14</cp:revision>
  <dcterms:modified xsi:type="dcterms:W3CDTF">2014-04-08T18:49:18Z</dcterms:modified>
</cp:coreProperties>
</file>