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60" r:id="rId4"/>
    <p:sldId id="286" r:id="rId5"/>
    <p:sldId id="258" r:id="rId6"/>
    <p:sldId id="259" r:id="rId7"/>
    <p:sldId id="288" r:id="rId8"/>
    <p:sldId id="261" r:id="rId9"/>
    <p:sldId id="264" r:id="rId10"/>
    <p:sldId id="262" r:id="rId11"/>
    <p:sldId id="265" r:id="rId12"/>
    <p:sldId id="266" r:id="rId13"/>
    <p:sldId id="269" r:id="rId14"/>
    <p:sldId id="267" r:id="rId15"/>
    <p:sldId id="287" r:id="rId16"/>
    <p:sldId id="268" r:id="rId17"/>
    <p:sldId id="270" r:id="rId18"/>
    <p:sldId id="271" r:id="rId19"/>
    <p:sldId id="272" r:id="rId20"/>
    <p:sldId id="273" r:id="rId21"/>
    <p:sldId id="281" r:id="rId22"/>
    <p:sldId id="275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B45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0858-C6E6-4B27-8D38-9F275E8E9955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61EB-E30A-4792-AB1B-692104D44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98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3F468-BCD1-4CD1-A12A-75C9A6FDDD04}" type="slidenum">
              <a:rPr lang="ru-RU"/>
              <a:pPr/>
              <a:t>3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3F468-BCD1-4CD1-A12A-75C9A6FDDD04}" type="slidenum">
              <a:rPr lang="ru-RU"/>
              <a:pPr/>
              <a:t>6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9557-045E-4DF0-B1B8-1D56D1A6EE9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0E27-C40E-42CF-A092-9B1F459D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9557-045E-4DF0-B1B8-1D56D1A6EE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0E27-C40E-42CF-A092-9B1F459DC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ozzo\Desktop\&#1053;&#1054;&#1042;&#1067;&#1049;%20&#1043;&#1054;&#1044;%202014%20(3-4%20&#1050;&#1051;&#1040;&#1057;&#1057;&#1067;)\&#1053;&#1086;&#1074;&#1099;&#1081;%20&#1075;&#1086;&#1076;%202014%20(3-4%20&#1082;&#1083;&#1072;&#1089;&#1089;&#1099;)\&#1057;&#1050;&#1054;&#1056;&#1054;%20,%20&#1053;&#1054;&#1042;&#1067;&#1049;%20&#1043;&#1054;&#1044;!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loshadi-loshadinie-rzhanie-v-konyushne(muzofon.com)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55;&#1088;&#1077;&#1074;&#1088;&#1072;&#1097;&#1077;&#1085;&#1080;&#1103;.mp3" TargetMode="External"/><Relationship Id="rId1" Type="http://schemas.openxmlformats.org/officeDocument/2006/relationships/video" Target="file:///C:\Users\pozzo\Desktop\&#1053;&#1054;&#1042;&#1067;&#1049;%20&#1043;&#1054;&#1044;%202014%20(3-4%20&#1050;&#1051;&#1040;&#1057;&#1057;&#1067;)\&#1053;&#1086;&#1074;&#1099;&#1081;%20&#1075;&#1086;&#1076;%202014%20(3-4%20&#1082;&#1083;&#1072;&#1089;&#1089;&#1099;)\&#1090;&#1099;&#1082;&#1074;&#1072;%202.wm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11_Duem-Zvuk-v_yugi(muzofon.com)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&#1058;&#1072;&#1085;&#1077;&#1094;%20&#1084;&#1077;&#1090;&#1077;&#1083;&#1080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ozzo\Desktop\&#1053;&#1054;&#1042;&#1067;&#1049;%20&#1043;&#1054;&#1044;%202014%20(3-4%20&#1050;&#1051;&#1040;&#1057;&#1057;&#1067;)\&#1053;&#1086;&#1074;&#1099;&#1081;%20&#1075;&#1086;&#1076;%202014%20(3-4%20&#1082;&#1083;&#1072;&#1089;&#1089;&#1099;)\&#1082;&#1072;&#1088;&#1077;&#1090;&#1072;2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&#1052;&#1091;&#1079;&#1099;&#1082;&#1072;%20&#1053;&#1086;.&#1075;&#1086;&#1076;.2\&#1042;&#1099;&#1093;&#1086;&#1076;%20&#1089;&#1082;&#1086;&#1084;&#1086;&#1088;&#1086;&#1093;&#1086;&#1074;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&#1044;&#1086;&#1073;&#1088;&#1099;&#1081;%20&#1046;&#1091;&#1082;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&#1084;&#1080;&#1085;&#1091;&#1089;%20jungle%20bells%203-4%20rkfcc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95;&#1072;&#1089;&#1099;%20&#1089;%20&#1073;&#1086;&#1077;&#108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ozzo\Desktop\&#1053;&#1054;&#1042;&#1067;&#1049;%20&#1043;&#1054;&#1044;%202014%20(3-4%20&#1050;&#1051;&#1040;&#1057;&#1057;&#1067;)\&#1052;&#1091;&#1079;&#1099;&#1082;&#1072;%20&#1053;&#1086;.&#1075;&#1086;&#1076;.2\&#1055;&#1077;&#1089;&#1085;&#1103;%20&#1086;&#1093;&#1088;&#1072;&#1085;&#1099;&#1086;&#1073;&#1088;&#1077;&#1079;&#1082;&#1072;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2;&#1091;&#1079;&#1099;&#1082;&#1072;%20&#1053;&#1086;.&#1075;&#1086;&#1076;.2\&#1043;&#1086;&#1085;&#1077;&#109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58;&#1072;&#1085;&#1077;&#1094;%203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58;&#1072;&#1085;&#1077;&#1094;%202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52;&#1091;&#1079;&#1099;&#1082;&#1072;%20&#1076;&#1083;&#1103;%20&#1090;&#1072;&#1085;&#1094;&#1072;%201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91;&#1061;&#1054;&#1044;%20&#1089;&#1082;&#1086;&#1084;&#1086;&#1088;&#1086;&#1093;&#1086;&#1074;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3-4&#1082;&#1083;%20&#1053;&#1086;&#1074;&#1099;&#1081;%20&#1075;&#1086;&#1076;%20(&#1088;&#1086;&#1074;&#1085;&#1086;%20&#1074;%20&#1087;&#1086;&#1083;&#1085;&#1086;&#1095;&#1100;%20&#1087;&#1088;&#1080;&#1076;&#1105;&#1090;...)%20-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42;&#1099;&#1093;&#1086;&#1076;%20&#1089;&#1082;&#1086;&#1084;&#1086;&#1088;&#1086;&#1093;&#1086;&#1074;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pozzo\Desktop\&#1053;&#1054;&#1042;&#1067;&#1049;%20&#1043;&#1054;&#1044;%202014%20(3-4%20&#1050;&#1051;&#1040;&#1057;&#1057;&#1067;)\vyhod-Deda-Moroza-1-kolokol_chiki(muzofon.com)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3-4&#1082;&#1083;%20&#1057;%20&#1053;&#1086;&#1074;&#1099;&#1084;%20&#1075;&#1086;&#1076;&#1086;&#1084;!%20-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7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ozzo\Desktop\&#1053;&#1054;&#1042;&#1067;&#1049;%20&#1043;&#1054;&#1044;%202014%20(3-4%20&#1050;&#1051;&#1040;&#1057;&#1057;&#1067;)\&#1053;&#1086;&#1074;&#1099;&#1081;%20&#1075;&#1086;&#1076;%202014%20(3-4%20&#1082;&#1083;&#1072;&#1089;&#1089;&#1099;)\&#1057;%20&#1053;&#1086;&#1074;&#1099;&#1084;%202014%20&#1075;&#1086;&#1076;&#1086;&#1084;!!!%20&#1053;&#1054;&#1042;&#1054;&#1043;&#1054;&#1044;&#1053;&#1048;&#1045;%20&#1048;&#1043;&#1056;&#1059;&#1064;&#1050;&#1048;.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ozzo\Desktop\&#1053;&#1054;&#1042;&#1067;&#1049;%20&#1043;&#1054;&#1044;%202014%20(3-4%20&#1050;&#1051;&#1040;&#1057;&#1057;&#1067;)\&#1053;&#1086;&#1074;&#1099;&#1081;%20&#1075;&#1086;&#1076;%202014%20(3-4%20&#1082;&#1083;&#1072;&#1089;&#1089;&#1099;)\&#1057;%20&#1053;&#1086;&#1074;&#1099;&#1084;%202014%20&#1075;&#1086;&#1076;&#1086;&#1084;!!!%20&#1053;&#1054;&#1042;&#1054;&#1043;&#1054;&#1044;&#1053;&#1048;&#1045;%20&#1048;&#1043;&#1056;&#1059;&#1064;&#1050;&#1048;.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&#1052;&#1091;&#1079;&#1099;&#1082;&#1072;%20&#1053;&#1086;.&#1075;&#1086;&#1076;.2\&#1043;&#1086;&#1085;&#1077;&#1094;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42;&#1099;&#1093;&#1086;&#1076;%20&#1089;&#1074;&#1080;&#1090;&#1099;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74;&#1067;&#1061;&#1054;&#1044;%20&#1050;&#1054;&#1056;&#1054;&#1051;&#1071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58;&#1072;&#1085;&#1075;&#1086;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43;&#1086;&#1085;&#1077;&#1094;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74;&#1099;&#1093;&#1086;&#1076;%20&#1084;&#1072;&#1095;&#1077;&#1093;&#1080;%20&#1080;%20&#1076;&#1086;&#1095;&#1077;&#1082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57;&#1094;&#1077;&#1085;&#1072;%20&#1089;&#1073;&#1086;&#1088;&#1072;%20&#1085;&#1072;%20&#1073;&#1072;&#1083;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ozzo\Desktop\&#1053;&#1054;&#1042;&#1067;&#1049;%20&#1043;&#1054;&#1044;%202014%20(3-4%20&#1050;&#1051;&#1040;&#1057;&#1057;&#1067;)\&#1053;&#1086;&#1074;&#1072;&#1103;%20&#1087;&#1072;&#1087;&#1082;&#1072;\&#1042;&#1099;&#1093;&#1086;&#1076;%20&#1060;&#1077;&#1080;.mp3" TargetMode="External"/><Relationship Id="rId2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&#1058;&#1072;&#1085;&#1077;&#1094;%20&#1056;&#1086;&#1079;.mp3" TargetMode="External"/><Relationship Id="rId1" Type="http://schemas.openxmlformats.org/officeDocument/2006/relationships/audio" Target="file:///C:\Users\pozzo\Desktop\&#1053;&#1054;&#1042;&#1067;&#1049;%20&#1043;&#1054;&#1044;%202014%20(3-4%20&#1050;&#1051;&#1040;&#1057;&#1057;&#1067;)\&#1055;&#1077;&#1089;&#1085;&#1080;%20&#1085;&#1086;&#1074;&#1099;&#1081;%20&#1075;&#1086;&#1076;\&#1079;&#1086;&#1083;&#1091;&#1096;&#1082;&#1072;_&#1084;&#1080;&#1085;&#1091;&#1089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КОРО , НОВЫЙ ГОД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ыква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0" y="-5139952"/>
            <a:ext cx="15913768" cy="11997952"/>
          </a:xfrm>
          <a:prstGeom prst="rect">
            <a:avLst/>
          </a:prstGeom>
        </p:spPr>
      </p:pic>
      <p:pic>
        <p:nvPicPr>
          <p:cNvPr id="3" name="Превращен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304800" y="3933056"/>
            <a:ext cx="304800" cy="304800"/>
          </a:xfrm>
          <a:prstGeom prst="rect">
            <a:avLst/>
          </a:prstGeom>
        </p:spPr>
      </p:pic>
      <p:pic>
        <p:nvPicPr>
          <p:cNvPr id="4" name="loshadi-loshadinie-rzhanie-v-konyushne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-304800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нец мете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-304800" y="4437112"/>
            <a:ext cx="304800" cy="304800"/>
          </a:xfrm>
          <a:prstGeom prst="rect">
            <a:avLst/>
          </a:prstGeom>
        </p:spPr>
      </p:pic>
      <p:pic>
        <p:nvPicPr>
          <p:cNvPr id="6" name="11_Duem-Zvuk-v_yugi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-304800" y="3916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ета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_76df78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557"/>
            <a:ext cx="9144000" cy="6869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нус jungle bells 3-4 rkfc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304800" y="4221088"/>
            <a:ext cx="304800" cy="304800"/>
          </a:xfrm>
          <a:prstGeom prst="rect">
            <a:avLst/>
          </a:prstGeom>
        </p:spPr>
      </p:pic>
      <p:pic>
        <p:nvPicPr>
          <p:cNvPr id="3" name="Добрый Ж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304800" y="5157192"/>
            <a:ext cx="304800" cy="304800"/>
          </a:xfrm>
          <a:prstGeom prst="rect">
            <a:avLst/>
          </a:prstGeom>
        </p:spPr>
      </p:pic>
      <p:pic>
        <p:nvPicPr>
          <p:cNvPr id="4" name="Выход скоморохов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-304800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43000" y="0"/>
            <a:ext cx="6858000" cy="6858000"/>
            <a:chOff x="1143000" y="0"/>
            <a:chExt cx="6858000" cy="6858000"/>
          </a:xfrm>
        </p:grpSpPr>
        <p:sp>
          <p:nvSpPr>
            <p:cNvPr id="5" name="Овал 4"/>
            <p:cNvSpPr/>
            <p:nvPr/>
          </p:nvSpPr>
          <p:spPr>
            <a:xfrm>
              <a:off x="1403648" y="260648"/>
              <a:ext cx="6336704" cy="6264696"/>
            </a:xfrm>
            <a:prstGeom prst="ellipse">
              <a:avLst/>
            </a:prstGeom>
            <a:solidFill>
              <a:schemeClr val="bg2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часы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 rot="249291">
            <a:off x="3119154" y="1099818"/>
            <a:ext cx="1375752" cy="2097573"/>
            <a:chOff x="3059832" y="1124744"/>
            <a:chExt cx="1512168" cy="2304256"/>
          </a:xfrm>
        </p:grpSpPr>
        <p:cxnSp>
          <p:nvCxnSpPr>
            <p:cNvPr id="10" name="Прямая со стрелкой 9"/>
            <p:cNvCxnSpPr/>
            <p:nvPr/>
          </p:nvCxnSpPr>
          <p:spPr>
            <a:xfrm flipH="1" flipV="1">
              <a:off x="3059832" y="1124744"/>
              <a:ext cx="1512168" cy="2304256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3798962" y="2348880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75026" y="1366292"/>
            <a:ext cx="360040" cy="1800200"/>
            <a:chOff x="4375026" y="1556792"/>
            <a:chExt cx="360040" cy="1800200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4572000" y="1556792"/>
              <a:ext cx="0" cy="1800200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4375026" y="2204864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вал 16"/>
          <p:cNvSpPr/>
          <p:nvPr/>
        </p:nvSpPr>
        <p:spPr>
          <a:xfrm>
            <a:off x="4389884" y="3246884"/>
            <a:ext cx="360040" cy="36004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 rot="668068">
            <a:off x="3275726" y="1005158"/>
            <a:ext cx="1375752" cy="2097573"/>
            <a:chOff x="3059832" y="1124744"/>
            <a:chExt cx="1512168" cy="2304256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H="1" flipV="1">
              <a:off x="3059832" y="1124744"/>
              <a:ext cx="1512168" cy="2304256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3798962" y="2348880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984747">
            <a:off x="3414224" y="964304"/>
            <a:ext cx="1375752" cy="2097573"/>
            <a:chOff x="3059832" y="1124744"/>
            <a:chExt cx="1512168" cy="2304256"/>
          </a:xfrm>
        </p:grpSpPr>
        <p:cxnSp>
          <p:nvCxnSpPr>
            <p:cNvPr id="22" name="Прямая со стрелкой 21"/>
            <p:cNvCxnSpPr/>
            <p:nvPr/>
          </p:nvCxnSpPr>
          <p:spPr>
            <a:xfrm flipH="1" flipV="1">
              <a:off x="3059832" y="1124744"/>
              <a:ext cx="1512168" cy="2304256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798962" y="2348880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1789499">
            <a:off x="3731886" y="878058"/>
            <a:ext cx="1375752" cy="2097573"/>
            <a:chOff x="3059832" y="1124744"/>
            <a:chExt cx="1512168" cy="2304256"/>
          </a:xfrm>
        </p:grpSpPr>
        <p:cxnSp>
          <p:nvCxnSpPr>
            <p:cNvPr id="25" name="Прямая со стрелкой 24"/>
            <p:cNvCxnSpPr/>
            <p:nvPr/>
          </p:nvCxnSpPr>
          <p:spPr>
            <a:xfrm flipH="1" flipV="1">
              <a:off x="3059832" y="1124744"/>
              <a:ext cx="1512168" cy="2304256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798962" y="2348880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1354467">
            <a:off x="3560458" y="896509"/>
            <a:ext cx="1375752" cy="2097573"/>
            <a:chOff x="3059832" y="1124744"/>
            <a:chExt cx="1512168" cy="2304256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H="1" flipV="1">
              <a:off x="3059832" y="1124744"/>
              <a:ext cx="1512168" cy="2304256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798962" y="2348880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20667">
            <a:off x="3884373" y="879093"/>
            <a:ext cx="1375752" cy="2097573"/>
            <a:chOff x="3059832" y="1124744"/>
            <a:chExt cx="1512168" cy="2304256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 flipV="1">
              <a:off x="3059832" y="1124744"/>
              <a:ext cx="1512168" cy="2304256"/>
            </a:xfrm>
            <a:prstGeom prst="straightConnector1">
              <a:avLst/>
            </a:prstGeom>
            <a:ln w="114300" cap="rnd">
              <a:solidFill>
                <a:schemeClr val="tx1">
                  <a:lumMod val="95000"/>
                  <a:lumOff val="5000"/>
                </a:schemeClr>
              </a:solidFill>
              <a:bevel/>
              <a:tailEnd type="stealth" w="lg" len="lg"/>
            </a:ln>
            <a:scene3d>
              <a:camera prst="orthographicFront"/>
              <a:lightRig rig="sunse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3798962" y="2348880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Овал 32"/>
          <p:cNvSpPr/>
          <p:nvPr/>
        </p:nvSpPr>
        <p:spPr>
          <a:xfrm>
            <a:off x="4245868" y="312611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часы с бо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-900608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-900608" y="4005064"/>
            <a:ext cx="304800" cy="304800"/>
          </a:xfrm>
          <a:prstGeom prst="rect">
            <a:avLst/>
          </a:prstGeom>
        </p:spPr>
      </p:pic>
      <p:pic>
        <p:nvPicPr>
          <p:cNvPr id="6" name="Песня охраныобрез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-900608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ыка для танц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540568" y="3645024"/>
            <a:ext cx="304800" cy="304800"/>
          </a:xfrm>
          <a:prstGeom prst="rect">
            <a:avLst/>
          </a:prstGeom>
        </p:spPr>
      </p:pic>
      <p:pic>
        <p:nvPicPr>
          <p:cNvPr id="3" name="Танец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612576" y="4221088"/>
            <a:ext cx="304800" cy="304800"/>
          </a:xfrm>
          <a:prstGeom prst="rect">
            <a:avLst/>
          </a:prstGeom>
        </p:spPr>
      </p:pic>
      <p:pic>
        <p:nvPicPr>
          <p:cNvPr id="4" name="Танец 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-684584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ыход скоморох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-612576" y="5373216"/>
            <a:ext cx="304800" cy="304800"/>
          </a:xfrm>
          <a:prstGeom prst="rect">
            <a:avLst/>
          </a:prstGeom>
        </p:spPr>
      </p:pic>
      <p:pic>
        <p:nvPicPr>
          <p:cNvPr id="7" name="Рисунок 6" descr="занавес.gif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8" name="3-4кл Новый год (ровно в полночь придёт...) 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-684584" y="5949280"/>
            <a:ext cx="304800" cy="304800"/>
          </a:xfrm>
          <a:prstGeom prst="rect">
            <a:avLst/>
          </a:prstGeom>
        </p:spPr>
      </p:pic>
      <p:pic>
        <p:nvPicPr>
          <p:cNvPr id="9" name="уХОД скоморохов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 cstate="email"/>
          <a:stretch>
            <a:fillRect/>
          </a:stretch>
        </p:blipFill>
        <p:spPr>
          <a:xfrm>
            <a:off x="-828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ЕЖИСЕРСКАЯ\Встречаем 2013\Картинки\67137078_Novogodnyaya_yolochkablestyashkaanimas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526293"/>
            <a:ext cx="4248472" cy="6359091"/>
          </a:xfrm>
          <a:prstGeom prst="rect">
            <a:avLst/>
          </a:prstGeom>
          <a:noFill/>
        </p:spPr>
      </p:pic>
      <p:pic>
        <p:nvPicPr>
          <p:cNvPr id="5" name="3-4кл С Новым годом!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828600" y="4437112"/>
            <a:ext cx="304800" cy="304800"/>
          </a:xfrm>
          <a:prstGeom prst="rect">
            <a:avLst/>
          </a:prstGeom>
        </p:spPr>
      </p:pic>
      <p:pic>
        <p:nvPicPr>
          <p:cNvPr id="4" name="vyhod-Deda-Moroza-1-kolokol_chiki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82860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 Новым 2014 годом!!! НОВОГОДНИЕ ИГРУШКИ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 Новым 2014 годом!!! НОВОГОДНИЕ ИГРУШКИ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51239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ЫХОД КОРО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540568" y="5877272"/>
            <a:ext cx="304800" cy="304800"/>
          </a:xfrm>
          <a:prstGeom prst="rect">
            <a:avLst/>
          </a:prstGeom>
        </p:spPr>
      </p:pic>
      <p:pic>
        <p:nvPicPr>
          <p:cNvPr id="3" name="Выход сви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540568" y="6309320"/>
            <a:ext cx="304800" cy="304800"/>
          </a:xfrm>
          <a:prstGeom prst="rect">
            <a:avLst/>
          </a:prstGeom>
        </p:spPr>
      </p:pic>
      <p:pic>
        <p:nvPicPr>
          <p:cNvPr id="4" name="Выход сви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540568" y="6705600"/>
            <a:ext cx="304800" cy="304800"/>
          </a:xfrm>
          <a:prstGeom prst="rect">
            <a:avLst/>
          </a:prstGeom>
        </p:spPr>
      </p:pic>
      <p:pic>
        <p:nvPicPr>
          <p:cNvPr id="6" name="Гон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-304800" y="72454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ыход мачехи и д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304800" y="5589240"/>
            <a:ext cx="304800" cy="304800"/>
          </a:xfrm>
          <a:prstGeom prst="rect">
            <a:avLst/>
          </a:prstGeom>
        </p:spPr>
      </p:pic>
      <p:pic>
        <p:nvPicPr>
          <p:cNvPr id="4" name="Гон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5" name="Танг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-3048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51239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4257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цена сбора на б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-30480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олушка_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540568" y="3284984"/>
            <a:ext cx="304800" cy="304800"/>
          </a:xfrm>
          <a:prstGeom prst="rect">
            <a:avLst/>
          </a:prstGeom>
        </p:spPr>
      </p:pic>
      <p:pic>
        <p:nvPicPr>
          <p:cNvPr id="4" name="Танец Ро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-612576" y="4437112"/>
            <a:ext cx="304800" cy="304800"/>
          </a:xfrm>
          <a:prstGeom prst="rect">
            <a:avLst/>
          </a:prstGeom>
        </p:spPr>
      </p:pic>
      <p:pic>
        <p:nvPicPr>
          <p:cNvPr id="6" name="Выход Фе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-612576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2</Words>
  <Application>Microsoft Office PowerPoint</Application>
  <PresentationFormat>Экран (4:3)</PresentationFormat>
  <Paragraphs>2</Paragraphs>
  <Slides>22</Slides>
  <Notes>2</Notes>
  <HiddenSlides>0</HiddenSlides>
  <MMClips>34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pozzo</dc:creator>
  <cp:lastModifiedBy>re</cp:lastModifiedBy>
  <cp:revision>104</cp:revision>
  <dcterms:created xsi:type="dcterms:W3CDTF">2013-12-19T20:25:41Z</dcterms:created>
  <dcterms:modified xsi:type="dcterms:W3CDTF">2014-04-02T20:21:52Z</dcterms:modified>
</cp:coreProperties>
</file>