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17A9"/>
    <a:srgbClr val="3B159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37" autoAdjust="0"/>
  </p:normalViewPr>
  <p:slideViewPr>
    <p:cSldViewPr>
      <p:cViewPr varScale="1">
        <p:scale>
          <a:sx n="45" d="100"/>
          <a:sy n="45" d="100"/>
        </p:scale>
        <p:origin x="-109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lvl1pPr>
              <a:defRPr/>
            </a:lvl1pPr>
          </a:lstStyle>
          <a:p>
            <a:pPr>
              <a:defRPr/>
            </a:pPr>
            <a:fld id="{5AE9BC00-5BEE-4AB5-9293-B93C2227F1EC}" type="datetimeFigureOut">
              <a:rPr lang="ru-RU"/>
              <a:pPr>
                <a:defRPr/>
              </a:pPr>
              <a:t>04.04.2014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FA9E194-4A81-4BAE-A017-5E87F31AD73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D962C51B-47AF-46ED-8278-A0E9A67ABE65}" type="datetimeFigureOut">
              <a:rPr lang="ru-RU"/>
              <a:pPr>
                <a:defRPr/>
              </a:pPr>
              <a:t>04.04.2014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CC593963-A501-4A73-BB8F-0477222A9A7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CDF4F9C0-DB31-47D4-BA11-C88FD5BFE560}" type="datetimeFigureOut">
              <a:rPr lang="ru-RU"/>
              <a:pPr>
                <a:defRPr/>
              </a:pPr>
              <a:t>04.04.2014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D7025BF-A107-438F-B824-0FAD294C7D1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22E4D426-18D0-4C87-8924-ED8632131818}" type="datetimeFigureOut">
              <a:rPr lang="ru-RU"/>
              <a:pPr>
                <a:defRPr/>
              </a:pPr>
              <a:t>04.04.2014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BC9EDB3-F40E-4F36-8317-A93F78AC04D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86E97EA8-8ACD-440B-8818-AB2B57B299C8}" type="datetimeFigureOut">
              <a:rPr lang="ru-RU"/>
              <a:pPr>
                <a:defRPr/>
              </a:pPr>
              <a:t>04.04.2014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09A0444D-DD27-4DF6-BB72-396B38D3A5F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B2405D82-8F1A-4B1D-B05D-C1A80FF9782D}" type="datetimeFigureOut">
              <a:rPr lang="ru-RU"/>
              <a:pPr>
                <a:defRPr/>
              </a:pPr>
              <a:t>04.04.2014</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1AC92F7E-5E45-42D5-B99D-10C7FA1F314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3"/>
          <p:cNvSpPr>
            <a:spLocks noGrp="1"/>
          </p:cNvSpPr>
          <p:nvPr>
            <p:ph type="dt" sz="half" idx="10"/>
          </p:nvPr>
        </p:nvSpPr>
        <p:spPr/>
        <p:txBody>
          <a:bodyPr/>
          <a:lstStyle>
            <a:lvl1pPr>
              <a:defRPr/>
            </a:lvl1pPr>
          </a:lstStyle>
          <a:p>
            <a:pPr>
              <a:defRPr/>
            </a:pPr>
            <a:fld id="{24F7AEB7-797C-4C7B-A330-25AE107E1040}" type="datetimeFigureOut">
              <a:rPr lang="ru-RU"/>
              <a:pPr>
                <a:defRPr/>
              </a:pPr>
              <a:t>04.04.2014</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94BD920F-9B26-4D09-AF52-04A533A2E61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DC396755-5BA7-4715-BF09-6F87C0AA5FA6}" type="datetimeFigureOut">
              <a:rPr lang="ru-RU"/>
              <a:pPr>
                <a:defRPr/>
              </a:pPr>
              <a:t>04.04.2014</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D96C2C1A-DA89-4F20-8800-31FB9804042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313673C-FA68-4391-B599-E40A80895776}" type="datetimeFigureOut">
              <a:rPr lang="ru-RU"/>
              <a:pPr>
                <a:defRPr/>
              </a:pPr>
              <a:t>04.04.2014</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C05FBAE5-5E63-42D6-8CD1-4BB0815CF3A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5FD5E093-9E27-4B2A-9D1E-B12FBCE5B562}" type="datetimeFigureOut">
              <a:rPr lang="ru-RU"/>
              <a:pPr>
                <a:defRPr/>
              </a:pPr>
              <a:t>04.04.2014</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7442CA1A-374E-40B2-8089-6C753B29982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grpSp>
        <p:nvGrpSpPr>
          <p:cNvPr id="5" name="Group 16"/>
          <p:cNvGrpSpPr>
            <a:grpSpLocks/>
          </p:cNvGrpSpPr>
          <p:nvPr/>
        </p:nvGrpSpPr>
        <p:grpSpPr bwMode="auto">
          <a:xfrm>
            <a:off x="4718050" y="993775"/>
            <a:ext cx="1847850" cy="1530350"/>
            <a:chOff x="4718762" y="993075"/>
            <a:chExt cx="1847138" cy="1530439"/>
          </a:xfrm>
        </p:grpSpPr>
        <p:sp>
          <p:nvSpPr>
            <p:cNvPr id="6"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rtlCol="0">
            <a:normAutofit/>
          </a:bodyPr>
          <a:lstStyle>
            <a:lvl1pPr marL="0" indent="0" algn="ctr">
              <a:buFontTx/>
              <a:buNone/>
              <a:defRPr/>
            </a:lvl1pPr>
          </a:lstStyle>
          <a:p>
            <a:pPr lvl="0"/>
            <a:r>
              <a:rPr lang="ru-RU" noProof="0" smtClean="0"/>
              <a:t>Вставка рисунка</a:t>
            </a:r>
            <a:endParaRPr lang="en-US" noProof="0"/>
          </a:p>
        </p:txBody>
      </p:sp>
      <p:sp>
        <p:nvSpPr>
          <p:cNvPr id="14" name="Date Placeholder 4"/>
          <p:cNvSpPr>
            <a:spLocks noGrp="1"/>
          </p:cNvSpPr>
          <p:nvPr>
            <p:ph type="dt" sz="half" idx="15"/>
          </p:nvPr>
        </p:nvSpPr>
        <p:spPr/>
        <p:txBody>
          <a:bodyPr/>
          <a:lstStyle>
            <a:lvl1pPr>
              <a:defRPr/>
            </a:lvl1pPr>
          </a:lstStyle>
          <a:p>
            <a:pPr>
              <a:defRPr/>
            </a:pPr>
            <a:fld id="{DEBCA2EC-68B8-4B90-BD3D-7D1D65889DCE}" type="datetimeFigureOut">
              <a:rPr lang="ru-RU"/>
              <a:pPr>
                <a:defRPr/>
              </a:pPr>
              <a:t>04.04.2014</a:t>
            </a:fld>
            <a:endParaRPr lang="ru-RU"/>
          </a:p>
        </p:txBody>
      </p:sp>
      <p:sp>
        <p:nvSpPr>
          <p:cNvPr id="15" name="Footer Placeholder 5"/>
          <p:cNvSpPr>
            <a:spLocks noGrp="1"/>
          </p:cNvSpPr>
          <p:nvPr>
            <p:ph type="ftr" sz="quarter" idx="16"/>
          </p:nvPr>
        </p:nvSpPr>
        <p:spPr/>
        <p:txBody>
          <a:bodyPr/>
          <a:lstStyle>
            <a:lvl1pPr>
              <a:defRPr/>
            </a:lvl1pPr>
          </a:lstStyle>
          <a:p>
            <a:pPr>
              <a:defRPr/>
            </a:pPr>
            <a:endParaRPr lang="ru-RU"/>
          </a:p>
        </p:txBody>
      </p:sp>
      <p:sp>
        <p:nvSpPr>
          <p:cNvPr id="16" name="Slide Number Placeholder 6"/>
          <p:cNvSpPr>
            <a:spLocks noGrp="1"/>
          </p:cNvSpPr>
          <p:nvPr>
            <p:ph type="sldNum" sz="quarter" idx="17"/>
          </p:nvPr>
        </p:nvSpPr>
        <p:spPr/>
        <p:txBody>
          <a:bodyPr/>
          <a:lstStyle>
            <a:lvl1pPr>
              <a:defRPr/>
            </a:lvl1pPr>
          </a:lstStyle>
          <a:p>
            <a:pPr>
              <a:defRPr/>
            </a:pPr>
            <a:fld id="{15793DD3-F8C9-4AA5-ACED-0DCB31D3DA7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134"/>
          <p:cNvGrpSpPr>
            <a:grpSpLocks/>
          </p:cNvGrpSpPr>
          <p:nvPr/>
        </p:nvGrpSpPr>
        <p:grpSpPr bwMode="auto">
          <a:xfrm>
            <a:off x="0" y="0"/>
            <a:ext cx="9251950" cy="6858000"/>
            <a:chOff x="-9" y="-16"/>
            <a:chExt cx="9252346" cy="6858038"/>
          </a:xfrm>
        </p:grpSpPr>
        <p:grpSp>
          <p:nvGrpSpPr>
            <p:cNvPr id="1032" name="Group 638"/>
            <p:cNvGrpSpPr>
              <a:grpSpLocks/>
            </p:cNvGrpSpPr>
            <p:nvPr/>
          </p:nvGrpSpPr>
          <p:grpSpPr bwMode="auto">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a:lstStyle/>
                <a:p>
                  <a:pPr fontAlgn="auto">
                    <a:spcBef>
                      <a:spcPts val="0"/>
                    </a:spcBef>
                    <a:spcAft>
                      <a:spcPts val="0"/>
                    </a:spcAft>
                    <a:defRPr/>
                  </a:pPr>
                  <a:endParaRPr lang="en-US">
                    <a:latin typeface="+mn-lt"/>
                    <a:cs typeface="+mn-cs"/>
                  </a:endParaRPr>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a:lstStyle/>
                <a:p>
                  <a:pPr fontAlgn="auto">
                    <a:spcBef>
                      <a:spcPts val="0"/>
                    </a:spcBef>
                    <a:spcAft>
                      <a:spcPts val="0"/>
                    </a:spcAft>
                    <a:defRPr/>
                  </a:pPr>
                  <a:endParaRPr lang="en-US">
                    <a:latin typeface="+mn-lt"/>
                    <a:cs typeface="+mn-cs"/>
                  </a:endParaRPr>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a:lstStyle/>
                <a:p>
                  <a:pPr fontAlgn="auto">
                    <a:spcBef>
                      <a:spcPts val="0"/>
                    </a:spcBef>
                    <a:spcAft>
                      <a:spcPts val="0"/>
                    </a:spcAft>
                    <a:defRPr/>
                  </a:pPr>
                  <a:endParaRPr lang="en-US">
                    <a:latin typeface="+mn-lt"/>
                    <a:cs typeface="+mn-cs"/>
                  </a:endParaRPr>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a:lstStyle/>
                <a:p>
                  <a:pPr fontAlgn="auto">
                    <a:spcBef>
                      <a:spcPts val="0"/>
                    </a:spcBef>
                    <a:spcAft>
                      <a:spcPts val="0"/>
                    </a:spcAft>
                    <a:defRPr/>
                  </a:pPr>
                  <a:endParaRPr lang="en-US">
                    <a:latin typeface="+mn-lt"/>
                    <a:cs typeface="+mn-cs"/>
                  </a:endParaRPr>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a:lstStyle/>
                <a:p>
                  <a:pPr fontAlgn="auto">
                    <a:spcBef>
                      <a:spcPts val="0"/>
                    </a:spcBef>
                    <a:spcAft>
                      <a:spcPts val="0"/>
                    </a:spcAft>
                    <a:defRPr/>
                  </a:pPr>
                  <a:endParaRPr lang="en-US">
                    <a:latin typeface="+mn-lt"/>
                    <a:cs typeface="+mn-cs"/>
                  </a:endParaRPr>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a:lstStyle/>
                <a:p>
                  <a:pPr fontAlgn="auto">
                    <a:spcBef>
                      <a:spcPts val="0"/>
                    </a:spcBef>
                    <a:spcAft>
                      <a:spcPts val="0"/>
                    </a:spcAft>
                    <a:defRPr/>
                  </a:pPr>
                  <a:endParaRPr lang="en-US">
                    <a:latin typeface="+mn-lt"/>
                    <a:cs typeface="+mn-cs"/>
                  </a:endParaRPr>
                </a:p>
              </p:txBody>
            </p:sp>
          </p:grpSp>
        </p:grpSp>
        <p:grpSp>
          <p:nvGrpSpPr>
            <p:cNvPr id="1033" name="Group 669"/>
            <p:cNvGrpSpPr>
              <a:grpSpLocks/>
            </p:cNvGrpSpPr>
            <p:nvPr/>
          </p:nvGrpSpPr>
          <p:grpSpPr bwMode="auto">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a:lstStyle/>
                <a:p>
                  <a:pPr fontAlgn="auto">
                    <a:spcBef>
                      <a:spcPts val="0"/>
                    </a:spcBef>
                    <a:spcAft>
                      <a:spcPts val="0"/>
                    </a:spcAft>
                    <a:defRPr/>
                  </a:pPr>
                  <a:endParaRPr lang="en-US">
                    <a:latin typeface="+mn-lt"/>
                    <a:cs typeface="+mn-cs"/>
                  </a:endParaRPr>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a:lstStyle/>
                <a:p>
                  <a:pPr fontAlgn="auto">
                    <a:spcBef>
                      <a:spcPts val="0"/>
                    </a:spcBef>
                    <a:spcAft>
                      <a:spcPts val="0"/>
                    </a:spcAft>
                    <a:defRPr/>
                  </a:pPr>
                  <a:endParaRPr lang="en-US">
                    <a:latin typeface="+mn-lt"/>
                    <a:cs typeface="+mn-cs"/>
                  </a:endParaRPr>
                </a:p>
              </p:txBody>
            </p:sp>
          </p:grpSp>
          <p:sp>
            <p:nvSpPr>
              <p:cNvPr id="213" name="Freeform 73"/>
              <p:cNvSpPr>
                <a:spLocks/>
              </p:cNvSpPr>
              <p:nvPr/>
            </p:nvSpPr>
            <p:spPr bwMode="auto">
              <a:xfrm rot="1542474">
                <a:off x="7058318" y="3703642"/>
                <a:ext cx="1588" cy="158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a:lstStyle/>
                <a:p>
                  <a:pPr defTabSz="457200" fontAlgn="auto">
                    <a:spcBef>
                      <a:spcPts val="0"/>
                    </a:spcBef>
                    <a:spcAft>
                      <a:spcPts val="0"/>
                    </a:spcAft>
                    <a:defRPr/>
                  </a:pPr>
                  <a:endParaRPr lang="en-US">
                    <a:latin typeface="+mn-lt"/>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a:lstStyle/>
                <a:p>
                  <a:pPr defTabSz="457200" fontAlgn="auto">
                    <a:spcBef>
                      <a:spcPts val="0"/>
                    </a:spcBef>
                    <a:spcAft>
                      <a:spcPts val="0"/>
                    </a:spcAft>
                    <a:defRPr/>
                  </a:pPr>
                  <a:endParaRPr lang="en-US">
                    <a:latin typeface="+mn-lt"/>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a:lstStyle/>
                <a:p>
                  <a:pPr defTabSz="457200" fontAlgn="auto">
                    <a:spcBef>
                      <a:spcPts val="0"/>
                    </a:spcBef>
                    <a:spcAft>
                      <a:spcPts val="0"/>
                    </a:spcAft>
                    <a:defRPr/>
                  </a:pPr>
                  <a:endParaRPr lang="en-US">
                    <a:latin typeface="+mn-lt"/>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a:lstStyle/>
                <a:p>
                  <a:pPr defTabSz="457200" fontAlgn="auto">
                    <a:spcBef>
                      <a:spcPts val="0"/>
                    </a:spcBef>
                    <a:spcAft>
                      <a:spcPts val="0"/>
                    </a:spcAft>
                    <a:defRPr/>
                  </a:pPr>
                  <a:endParaRPr lang="en-US">
                    <a:latin typeface="+mn-lt"/>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extLst>
              </p:spPr>
              <p:txBody>
                <a:bodyPr/>
                <a:lstStyle/>
                <a:p>
                  <a:pPr fontAlgn="auto">
                    <a:spcBef>
                      <a:spcPts val="0"/>
                    </a:spcBef>
                    <a:spcAft>
                      <a:spcPts val="0"/>
                    </a:spcAft>
                    <a:defRPr/>
                  </a:pPr>
                  <a:endParaRPr lang="en-US">
                    <a:latin typeface="+mn-lt"/>
                    <a:cs typeface="+mn-cs"/>
                  </a:endParaRPr>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extLst>
              </p:spPr>
              <p:txBody>
                <a:bodyPr/>
                <a:lstStyle/>
                <a:p>
                  <a:pPr defTabSz="457200" fontAlgn="auto">
                    <a:spcBef>
                      <a:spcPts val="0"/>
                    </a:spcBef>
                    <a:spcAft>
                      <a:spcPts val="0"/>
                    </a:spcAft>
                    <a:defRPr/>
                  </a:pPr>
                  <a:endParaRPr lang="en-US">
                    <a:latin typeface="+mn-lt"/>
                    <a:cs typeface="+mn-cs"/>
                  </a:endParaRPr>
                </a:p>
              </p:txBody>
            </p:sp>
          </p:grpSp>
        </p:grpSp>
        <p:grpSp>
          <p:nvGrpSpPr>
            <p:cNvPr id="1034" name="Group 715"/>
            <p:cNvGrpSpPr>
              <a:grpSpLocks/>
            </p:cNvGrpSpPr>
            <p:nvPr/>
          </p:nvGrpSpPr>
          <p:grpSpPr bwMode="auto">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a:lstStyle/>
                <a:p>
                  <a:pPr fontAlgn="auto">
                    <a:spcBef>
                      <a:spcPts val="0"/>
                    </a:spcBef>
                    <a:spcAft>
                      <a:spcPts val="0"/>
                    </a:spcAft>
                    <a:defRPr/>
                  </a:pPr>
                  <a:endParaRPr lang="en-US">
                    <a:latin typeface="+mn-lt"/>
                    <a:cs typeface="+mn-cs"/>
                  </a:endParaRPr>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a:lstStyle/>
                <a:p>
                  <a:pPr defTabSz="457200" fontAlgn="auto">
                    <a:spcBef>
                      <a:spcPts val="0"/>
                    </a:spcBef>
                    <a:spcAft>
                      <a:spcPts val="0"/>
                    </a:spcAft>
                    <a:defRPr/>
                  </a:pPr>
                  <a:endParaRPr lang="en-US">
                    <a:latin typeface="+mn-lt"/>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a:lstStyle/>
                <a:p>
                  <a:pPr fontAlgn="auto">
                    <a:spcBef>
                      <a:spcPts val="0"/>
                    </a:spcBef>
                    <a:spcAft>
                      <a:spcPts val="0"/>
                    </a:spcAft>
                    <a:defRPr/>
                  </a:pPr>
                  <a:endParaRPr lang="en-US">
                    <a:latin typeface="+mn-lt"/>
                    <a:cs typeface="+mn-cs"/>
                  </a:endParaRPr>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a:lstStyle/>
                <a:p>
                  <a:pPr fontAlgn="auto">
                    <a:spcBef>
                      <a:spcPts val="0"/>
                    </a:spcBef>
                    <a:spcAft>
                      <a:spcPts val="0"/>
                    </a:spcAft>
                    <a:defRPr/>
                  </a:pPr>
                  <a:endParaRPr lang="en-US">
                    <a:latin typeface="+mn-lt"/>
                    <a:cs typeface="+mn-cs"/>
                  </a:endParaRPr>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a:lstStyle/>
                <a:p>
                  <a:pPr defTabSz="457200" fontAlgn="auto">
                    <a:spcBef>
                      <a:spcPts val="0"/>
                    </a:spcBef>
                    <a:spcAft>
                      <a:spcPts val="0"/>
                    </a:spcAft>
                    <a:defRPr/>
                  </a:pPr>
                  <a:endParaRPr lang="en-US">
                    <a:latin typeface="+mn-lt"/>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extLst>
              </p:spPr>
              <p:txBody>
                <a:bodyPr/>
                <a:lstStyle/>
                <a:p>
                  <a:pPr defTabSz="457200" fontAlgn="auto">
                    <a:spcBef>
                      <a:spcPts val="0"/>
                    </a:spcBef>
                    <a:spcAft>
                      <a:spcPts val="0"/>
                    </a:spcAft>
                    <a:defRPr/>
                  </a:pPr>
                  <a:endParaRPr lang="en-US">
                    <a:latin typeface="+mn-lt"/>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extLst>
              </p:spPr>
              <p:txBody>
                <a:bodyPr/>
                <a:lstStyle/>
                <a:p>
                  <a:pPr fontAlgn="auto">
                    <a:spcBef>
                      <a:spcPts val="0"/>
                    </a:spcBef>
                    <a:spcAft>
                      <a:spcPts val="0"/>
                    </a:spcAft>
                    <a:defRPr/>
                  </a:pPr>
                  <a:endParaRPr lang="en-US">
                    <a:latin typeface="+mn-lt"/>
                    <a:cs typeface="+mn-cs"/>
                  </a:endParaRPr>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extLst>
              </p:spPr>
              <p:txBody>
                <a:bodyPr/>
                <a:lstStyle/>
                <a:p>
                  <a:pPr defTabSz="457200" fontAlgn="auto">
                    <a:spcBef>
                      <a:spcPts val="0"/>
                    </a:spcBef>
                    <a:spcAft>
                      <a:spcPts val="0"/>
                    </a:spcAft>
                    <a:defRPr/>
                  </a:pPr>
                  <a:endParaRPr lang="en-US">
                    <a:latin typeface="+mn-lt"/>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extLst>
              </p:spPr>
              <p:txBody>
                <a:bodyPr/>
                <a:lstStyle/>
                <a:p>
                  <a:pPr defTabSz="457200" fontAlgn="auto">
                    <a:spcBef>
                      <a:spcPts val="0"/>
                    </a:spcBef>
                    <a:spcAft>
                      <a:spcPts val="0"/>
                    </a:spcAft>
                    <a:defRPr/>
                  </a:pPr>
                  <a:endParaRPr lang="en-US">
                    <a:latin typeface="+mn-lt"/>
                    <a:cs typeface="+mn-cs"/>
                  </a:endParaRPr>
                </a:p>
              </p:txBody>
            </p:sp>
          </p:grpSp>
        </p:grpSp>
      </p:grpSp>
      <p:sp>
        <p:nvSpPr>
          <p:cNvPr id="1027" name="Title Placeholder 1"/>
          <p:cNvSpPr>
            <a:spLocks noGrp="1"/>
          </p:cNvSpPr>
          <p:nvPr>
            <p:ph type="title"/>
          </p:nvPr>
        </p:nvSpPr>
        <p:spPr bwMode="auto">
          <a:xfrm>
            <a:off x="1009650" y="676275"/>
            <a:ext cx="7124700" cy="923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8" name="Text Placeholder 2"/>
          <p:cNvSpPr>
            <a:spLocks noGrp="1"/>
          </p:cNvSpPr>
          <p:nvPr>
            <p:ph type="body" idx="1"/>
          </p:nvPr>
        </p:nvSpPr>
        <p:spPr bwMode="auto">
          <a:xfrm>
            <a:off x="1009650" y="1806575"/>
            <a:ext cx="7124700" cy="40528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437313" y="5951538"/>
            <a:ext cx="2133600" cy="365125"/>
          </a:xfrm>
          <a:prstGeom prst="rect">
            <a:avLst/>
          </a:prstGeom>
        </p:spPr>
        <p:txBody>
          <a:bodyPr vert="horz" lIns="91440" tIns="45720" rIns="91440" bIns="45720" rtlCol="0" anchor="b"/>
          <a:lstStyle>
            <a:lvl1pPr algn="r" fontAlgn="auto">
              <a:spcBef>
                <a:spcPts val="0"/>
              </a:spcBef>
              <a:spcAft>
                <a:spcPts val="0"/>
              </a:spcAft>
              <a:defRPr sz="900">
                <a:solidFill>
                  <a:schemeClr val="tx1">
                    <a:lumMod val="75000"/>
                    <a:lumOff val="25000"/>
                  </a:schemeClr>
                </a:solidFill>
                <a:latin typeface="+mn-lt"/>
                <a:cs typeface="+mn-cs"/>
              </a:defRPr>
            </a:lvl1pPr>
          </a:lstStyle>
          <a:p>
            <a:pPr>
              <a:defRPr/>
            </a:pPr>
            <a:fld id="{467CBEC5-592C-44C2-9749-86E6A111DE6F}" type="datetimeFigureOut">
              <a:rPr lang="ru-RU"/>
              <a:pPr>
                <a:defRPr/>
              </a:pPr>
              <a:t>04.04.2014</a:t>
            </a:fld>
            <a:endParaRPr lang="ru-RU"/>
          </a:p>
        </p:txBody>
      </p:sp>
      <p:sp>
        <p:nvSpPr>
          <p:cNvPr id="5" name="Footer Placeholder 4"/>
          <p:cNvSpPr>
            <a:spLocks noGrp="1"/>
          </p:cNvSpPr>
          <p:nvPr>
            <p:ph type="ftr" sz="quarter" idx="3"/>
          </p:nvPr>
        </p:nvSpPr>
        <p:spPr>
          <a:xfrm>
            <a:off x="1181100" y="5951538"/>
            <a:ext cx="5256213" cy="365125"/>
          </a:xfrm>
          <a:prstGeom prst="rect">
            <a:avLst/>
          </a:prstGeom>
        </p:spPr>
        <p:txBody>
          <a:bodyPr vert="horz" lIns="91440" tIns="45720" rIns="91440" bIns="45720" rtlCol="0" anchor="b"/>
          <a:lstStyle>
            <a:lvl1pPr algn="l" fontAlgn="auto">
              <a:spcBef>
                <a:spcPts val="0"/>
              </a:spcBef>
              <a:spcAft>
                <a:spcPts val="0"/>
              </a:spcAft>
              <a:defRPr sz="900">
                <a:solidFill>
                  <a:schemeClr val="tx1">
                    <a:lumMod val="75000"/>
                    <a:lumOff val="25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573088" y="5951538"/>
            <a:ext cx="608012" cy="365125"/>
          </a:xfrm>
          <a:prstGeom prst="rect">
            <a:avLst/>
          </a:prstGeom>
        </p:spPr>
        <p:txBody>
          <a:bodyPr vert="horz" lIns="91440" tIns="45720" rIns="91440" bIns="45720" rtlCol="0" anchor="b"/>
          <a:lstStyle>
            <a:lvl1pPr algn="l" fontAlgn="auto">
              <a:spcBef>
                <a:spcPts val="0"/>
              </a:spcBef>
              <a:spcAft>
                <a:spcPts val="0"/>
              </a:spcAft>
              <a:defRPr sz="1800">
                <a:solidFill>
                  <a:schemeClr val="tx1">
                    <a:lumMod val="75000"/>
                    <a:lumOff val="25000"/>
                  </a:schemeClr>
                </a:solidFill>
                <a:latin typeface="+mn-lt"/>
                <a:cs typeface="+mn-cs"/>
              </a:defRPr>
            </a:lvl1pPr>
          </a:lstStyle>
          <a:p>
            <a:pPr>
              <a:defRPr/>
            </a:pPr>
            <a:fld id="{43FC735C-CCE3-4D47-9660-2333B1C9701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72" r:id="rId9"/>
    <p:sldLayoutId id="2147483663" r:id="rId10"/>
    <p:sldLayoutId id="2147483662" r:id="rId11"/>
  </p:sldLayoutIdLst>
  <p:timing>
    <p:tnLst>
      <p:par>
        <p:cTn id="1" dur="indefinite" restart="never" nodeType="tmRoot"/>
      </p:par>
    </p:tnLst>
  </p:timing>
  <p:txStyles>
    <p:titleStyle>
      <a:lvl1pPr algn="l" defTabSz="457200" rtl="0" eaLnBrk="0" fontAlgn="base" hangingPunct="0">
        <a:spcBef>
          <a:spcPct val="0"/>
        </a:spcBef>
        <a:spcAft>
          <a:spcPct val="0"/>
        </a:spcAft>
        <a:defRPr sz="3200" kern="1200">
          <a:solidFill>
            <a:srgbClr val="404040"/>
          </a:solidFill>
          <a:latin typeface="+mj-lt"/>
          <a:ea typeface="+mj-ea"/>
          <a:cs typeface="Trebuchet MS"/>
        </a:defRPr>
      </a:lvl1pPr>
      <a:lvl2pPr algn="l" defTabSz="457200" rtl="0" eaLnBrk="0" fontAlgn="base" hangingPunct="0">
        <a:spcBef>
          <a:spcPct val="0"/>
        </a:spcBef>
        <a:spcAft>
          <a:spcPct val="0"/>
        </a:spcAft>
        <a:defRPr sz="3200">
          <a:solidFill>
            <a:srgbClr val="404040"/>
          </a:solidFill>
          <a:latin typeface="Verdana" pitchFamily="34" charset="0"/>
        </a:defRPr>
      </a:lvl2pPr>
      <a:lvl3pPr algn="l" defTabSz="457200" rtl="0" eaLnBrk="0" fontAlgn="base" hangingPunct="0">
        <a:spcBef>
          <a:spcPct val="0"/>
        </a:spcBef>
        <a:spcAft>
          <a:spcPct val="0"/>
        </a:spcAft>
        <a:defRPr sz="3200">
          <a:solidFill>
            <a:srgbClr val="404040"/>
          </a:solidFill>
          <a:latin typeface="Verdana" pitchFamily="34" charset="0"/>
        </a:defRPr>
      </a:lvl3pPr>
      <a:lvl4pPr algn="l" defTabSz="457200" rtl="0" eaLnBrk="0" fontAlgn="base" hangingPunct="0">
        <a:spcBef>
          <a:spcPct val="0"/>
        </a:spcBef>
        <a:spcAft>
          <a:spcPct val="0"/>
        </a:spcAft>
        <a:defRPr sz="3200">
          <a:solidFill>
            <a:srgbClr val="404040"/>
          </a:solidFill>
          <a:latin typeface="Verdana" pitchFamily="34" charset="0"/>
        </a:defRPr>
      </a:lvl4pPr>
      <a:lvl5pPr algn="l" defTabSz="457200" rtl="0" eaLnBrk="0" fontAlgn="base" hangingPunct="0">
        <a:spcBef>
          <a:spcPct val="0"/>
        </a:spcBef>
        <a:spcAft>
          <a:spcPct val="0"/>
        </a:spcAft>
        <a:defRPr sz="3200">
          <a:solidFill>
            <a:srgbClr val="404040"/>
          </a:solidFill>
          <a:latin typeface="Verdan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ct val="20000"/>
        </a:spcBef>
        <a:spcAft>
          <a:spcPts val="600"/>
        </a:spcAft>
        <a:buClr>
          <a:srgbClr val="404040"/>
        </a:buClr>
        <a:buFont typeface="Wingdings 2" pitchFamily="18" charset="2"/>
        <a:buChar char=""/>
        <a:defRPr kern="1200">
          <a:solidFill>
            <a:srgbClr val="404040"/>
          </a:solidFill>
          <a:latin typeface="+mn-lt"/>
          <a:ea typeface="+mn-ea"/>
          <a:cs typeface="+mn-cs"/>
        </a:defRPr>
      </a:lvl1pPr>
      <a:lvl2pPr marL="742950" indent="-285750" algn="l" defTabSz="457200" rtl="0" eaLnBrk="0" fontAlgn="base" hangingPunct="0">
        <a:spcBef>
          <a:spcPct val="20000"/>
        </a:spcBef>
        <a:spcAft>
          <a:spcPts val="600"/>
        </a:spcAft>
        <a:buClr>
          <a:srgbClr val="404040"/>
        </a:buClr>
        <a:buFont typeface="Wingdings 2"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ct val="20000"/>
        </a:spcBef>
        <a:spcAft>
          <a:spcPts val="600"/>
        </a:spcAft>
        <a:buClr>
          <a:srgbClr val="404040"/>
        </a:buClr>
        <a:buFont typeface="Wingdings 2"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ct val="20000"/>
        </a:spcBef>
        <a:spcAft>
          <a:spcPts val="600"/>
        </a:spcAft>
        <a:buClr>
          <a:srgbClr val="404040"/>
        </a:buClr>
        <a:buFont typeface="Wingdings 2"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ct val="20000"/>
        </a:spcBef>
        <a:spcAft>
          <a:spcPts val="600"/>
        </a:spcAft>
        <a:buClr>
          <a:srgbClr val="404040"/>
        </a:buClr>
        <a:buFont typeface="Wingdings 2"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gif"/><Relationship Id="rId1" Type="http://schemas.openxmlformats.org/officeDocument/2006/relationships/slideLayout" Target="../slideLayouts/slideLayout7.xml"/><Relationship Id="rId5" Type="http://schemas.openxmlformats.org/officeDocument/2006/relationships/image" Target="../media/image15.gif"/><Relationship Id="rId4" Type="http://schemas.openxmlformats.org/officeDocument/2006/relationships/image" Target="../media/image14.gif"/></Relationships>
</file>

<file path=ppt/slides/_rels/slide7.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a:xfrm>
            <a:off x="971550" y="188913"/>
            <a:ext cx="7116763" cy="792162"/>
          </a:xfrm>
        </p:spPr>
        <p:txBody>
          <a:bodyPr/>
          <a:lstStyle/>
          <a:p>
            <a:pPr eaLnBrk="1" hangingPunct="1"/>
            <a:r>
              <a:rPr lang="ru-RU" smtClean="0">
                <a:solidFill>
                  <a:srgbClr val="8B1DEE"/>
                </a:solidFill>
              </a:rPr>
              <a:t>Законы физики и кошка</a:t>
            </a:r>
          </a:p>
        </p:txBody>
      </p:sp>
      <p:sp>
        <p:nvSpPr>
          <p:cNvPr id="3" name="Подзаголовок 2"/>
          <p:cNvSpPr>
            <a:spLocks noGrp="1"/>
          </p:cNvSpPr>
          <p:nvPr>
            <p:ph type="subTitle" idx="1"/>
          </p:nvPr>
        </p:nvSpPr>
        <p:spPr>
          <a:xfrm>
            <a:off x="971550" y="5516563"/>
            <a:ext cx="7116763" cy="862012"/>
          </a:xfrm>
        </p:spPr>
        <p:txBody>
          <a:bodyPr rtlCol="0"/>
          <a:lstStyle/>
          <a:p>
            <a:pPr eaLnBrk="1" fontAlgn="auto" hangingPunct="1">
              <a:buClr>
                <a:schemeClr val="tx1">
                  <a:lumMod val="75000"/>
                  <a:lumOff val="25000"/>
                </a:schemeClr>
              </a:buClr>
              <a:buFont typeface="Wingdings 2" charset="2"/>
              <a:buNone/>
              <a:defRPr/>
            </a:pPr>
            <a:endParaRPr lang="ru-RU" b="1" dirty="0">
              <a:solidFill>
                <a:schemeClr val="accent6">
                  <a:lumMod val="75000"/>
                </a:schemeClr>
              </a:solidFill>
            </a:endParaRPr>
          </a:p>
        </p:txBody>
      </p:sp>
      <p:pic>
        <p:nvPicPr>
          <p:cNvPr id="13315" name="Picture 3" descr="E:\кошки1\Внеклассная работа по физике 2014г.декабрь\clp3879.jpg"/>
          <p:cNvPicPr>
            <a:picLocks noChangeAspect="1" noChangeArrowheads="1"/>
          </p:cNvPicPr>
          <p:nvPr/>
        </p:nvPicPr>
        <p:blipFill>
          <a:blip r:embed="rId2" cstate="print"/>
          <a:srcRect/>
          <a:stretch>
            <a:fillRect/>
          </a:stretch>
        </p:blipFill>
        <p:spPr bwMode="auto">
          <a:xfrm>
            <a:off x="1535113" y="1484313"/>
            <a:ext cx="5545137" cy="4232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p:txBody>
          <a:bodyPr/>
          <a:lstStyle/>
          <a:p>
            <a:pPr algn="ctr" eaLnBrk="1" hangingPunct="1"/>
            <a:r>
              <a:rPr lang="ru-RU" b="1" smtClean="0">
                <a:solidFill>
                  <a:srgbClr val="8B1DEE"/>
                </a:solidFill>
              </a:rPr>
              <a:t>МЕХАНИКА</a:t>
            </a:r>
          </a:p>
        </p:txBody>
      </p:sp>
      <p:sp>
        <p:nvSpPr>
          <p:cNvPr id="3" name="Объект 2"/>
          <p:cNvSpPr>
            <a:spLocks noGrp="1"/>
          </p:cNvSpPr>
          <p:nvPr>
            <p:ph idx="1"/>
          </p:nvPr>
        </p:nvSpPr>
        <p:spPr>
          <a:xfrm>
            <a:off x="1009650" y="1806575"/>
            <a:ext cx="7124700" cy="758825"/>
          </a:xfrm>
        </p:spPr>
        <p:txBody>
          <a:bodyPr rtlCol="0">
            <a:noAutofit/>
          </a:bodyPr>
          <a:lstStyle/>
          <a:p>
            <a:pPr marL="0" indent="0" algn="ctr" eaLnBrk="1" fontAlgn="auto" hangingPunct="1">
              <a:buClr>
                <a:schemeClr val="tx1">
                  <a:lumMod val="75000"/>
                  <a:lumOff val="25000"/>
                </a:schemeClr>
              </a:buClr>
              <a:buFont typeface="Wingdings 2" charset="2"/>
              <a:buNone/>
              <a:defRPr/>
            </a:pPr>
            <a:r>
              <a:rPr lang="ru-RU" sz="2800" b="1" u="sng" dirty="0" smtClean="0">
                <a:solidFill>
                  <a:schemeClr val="accent6">
                    <a:lumMod val="75000"/>
                  </a:schemeClr>
                </a:solidFill>
              </a:rPr>
              <a:t>Кошачья походка</a:t>
            </a:r>
            <a:endParaRPr lang="ru-RU" sz="2800" b="1" u="sng" dirty="0">
              <a:solidFill>
                <a:schemeClr val="accent6">
                  <a:lumMod val="75000"/>
                </a:schemeClr>
              </a:solidFill>
            </a:endParaRPr>
          </a:p>
        </p:txBody>
      </p:sp>
      <p:pic>
        <p:nvPicPr>
          <p:cNvPr id="14339" name="Picture 3" descr="E:\кошки1\Внеклассная работа по физике 2014г.декабрь\Рисунок1.jpg"/>
          <p:cNvPicPr>
            <a:picLocks noChangeAspect="1" noChangeArrowheads="1"/>
          </p:cNvPicPr>
          <p:nvPr/>
        </p:nvPicPr>
        <p:blipFill>
          <a:blip r:embed="rId2" cstate="print"/>
          <a:srcRect/>
          <a:stretch>
            <a:fillRect/>
          </a:stretch>
        </p:blipFill>
        <p:spPr bwMode="auto">
          <a:xfrm>
            <a:off x="3563938" y="3429000"/>
            <a:ext cx="4483100" cy="3101975"/>
          </a:xfrm>
          <a:prstGeom prst="rect">
            <a:avLst/>
          </a:prstGeom>
          <a:noFill/>
          <a:ln w="9525">
            <a:noFill/>
            <a:miter lim="800000"/>
            <a:headEnd/>
            <a:tailEnd/>
          </a:ln>
        </p:spPr>
      </p:pic>
      <p:sp>
        <p:nvSpPr>
          <p:cNvPr id="5" name="Прямоугольник 4"/>
          <p:cNvSpPr/>
          <p:nvPr/>
        </p:nvSpPr>
        <p:spPr>
          <a:xfrm>
            <a:off x="323850" y="2967038"/>
            <a:ext cx="2952750" cy="3786187"/>
          </a:xfrm>
          <a:prstGeom prst="rect">
            <a:avLst/>
          </a:prstGeom>
          <a:noFill/>
        </p:spPr>
        <p:txBody>
          <a:bodyPr>
            <a:spAutoFit/>
          </a:bodyPr>
          <a:lstStyle/>
          <a:p>
            <a:pPr algn="ctr" fontAlgn="auto">
              <a:spcBef>
                <a:spcPts val="0"/>
              </a:spcBef>
              <a:spcAft>
                <a:spcPts val="0"/>
              </a:spcAft>
              <a:defRPr/>
            </a:pPr>
            <a:r>
              <a:rPr lang="ru-RU" altLang="ru-RU" sz="2400" b="1" i="1" dirty="0">
                <a:solidFill>
                  <a:schemeClr val="accent6">
                    <a:lumMod val="75000"/>
                  </a:schemeClr>
                </a:solidFill>
                <a:latin typeface="+mn-lt"/>
                <a:cs typeface="+mn-cs"/>
              </a:rPr>
              <a:t>Кошка ходит на «цыпочках»</a:t>
            </a:r>
          </a:p>
          <a:p>
            <a:pPr algn="ctr" fontAlgn="auto">
              <a:spcBef>
                <a:spcPts val="0"/>
              </a:spcBef>
              <a:spcAft>
                <a:spcPts val="0"/>
              </a:spcAft>
              <a:defRPr/>
            </a:pPr>
            <a:r>
              <a:rPr lang="ru-RU" altLang="ru-RU" sz="2400" b="1" i="1" dirty="0">
                <a:solidFill>
                  <a:schemeClr val="accent6">
                    <a:lumMod val="75000"/>
                  </a:schemeClr>
                </a:solidFill>
                <a:latin typeface="+mn-lt"/>
                <a:cs typeface="+mn-cs"/>
              </a:rPr>
              <a:t>     Ходьбу и бег кошки можно рассматривать как колебательное движение.</a:t>
            </a:r>
          </a:p>
        </p:txBody>
      </p:sp>
      <p:pic>
        <p:nvPicPr>
          <p:cNvPr id="8" name="Рисунок 7" descr="Полосатый бесплатный котик"/>
          <p:cNvPicPr>
            <a:picLocks noChangeAspect="1" noChangeArrowheads="1"/>
          </p:cNvPicPr>
          <p:nvPr/>
        </p:nvPicPr>
        <p:blipFill>
          <a:blip r:embed="rId3" cstate="print"/>
          <a:srcRect/>
          <a:stretch>
            <a:fillRect/>
          </a:stretch>
        </p:blipFill>
        <p:spPr bwMode="auto">
          <a:xfrm>
            <a:off x="22225" y="330200"/>
            <a:ext cx="2857500" cy="2324100"/>
          </a:xfrm>
          <a:prstGeom prst="rect">
            <a:avLst/>
          </a:prstGeom>
          <a:noFill/>
          <a:ln w="9525">
            <a:noFill/>
            <a:miter lim="800000"/>
            <a:headEnd/>
            <a:tailEnd/>
          </a:ln>
        </p:spPr>
      </p:pic>
      <p:pic>
        <p:nvPicPr>
          <p:cNvPr id="14342" name="Picture 7" descr="f17034b37cef3489b632e54063eec8a9"/>
          <p:cNvPicPr>
            <a:picLocks noChangeAspect="1" noChangeArrowheads="1" noCrop="1"/>
          </p:cNvPicPr>
          <p:nvPr/>
        </p:nvPicPr>
        <p:blipFill>
          <a:blip r:embed="rId4" cstate="print"/>
          <a:srcRect/>
          <a:stretch>
            <a:fillRect/>
          </a:stretch>
        </p:blipFill>
        <p:spPr bwMode="auto">
          <a:xfrm>
            <a:off x="6732588" y="476250"/>
            <a:ext cx="2411412" cy="23510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a:xfrm>
            <a:off x="0" y="3175"/>
            <a:ext cx="7124700" cy="923925"/>
          </a:xfrm>
        </p:spPr>
        <p:txBody>
          <a:bodyPr/>
          <a:lstStyle/>
          <a:p>
            <a:pPr algn="ctr" eaLnBrk="1" hangingPunct="1"/>
            <a:r>
              <a:rPr lang="ru-RU" b="1" smtClean="0">
                <a:solidFill>
                  <a:srgbClr val="8B1DEE"/>
                </a:solidFill>
              </a:rPr>
              <a:t>МЕХАНИКА</a:t>
            </a:r>
          </a:p>
        </p:txBody>
      </p:sp>
      <p:sp>
        <p:nvSpPr>
          <p:cNvPr id="3" name="Объект 2"/>
          <p:cNvSpPr>
            <a:spLocks noGrp="1"/>
          </p:cNvSpPr>
          <p:nvPr>
            <p:ph idx="1"/>
          </p:nvPr>
        </p:nvSpPr>
        <p:spPr>
          <a:xfrm>
            <a:off x="-11113" y="620713"/>
            <a:ext cx="7126288" cy="757237"/>
          </a:xfrm>
        </p:spPr>
        <p:txBody>
          <a:bodyPr rtlCol="0">
            <a:noAutofit/>
          </a:bodyPr>
          <a:lstStyle/>
          <a:p>
            <a:pPr marL="0" indent="0" algn="ctr" eaLnBrk="1" fontAlgn="auto" hangingPunct="1">
              <a:buClr>
                <a:schemeClr val="tx1">
                  <a:lumMod val="75000"/>
                  <a:lumOff val="25000"/>
                </a:schemeClr>
              </a:buClr>
              <a:buFont typeface="Wingdings 2" charset="2"/>
              <a:buNone/>
              <a:defRPr/>
            </a:pPr>
            <a:r>
              <a:rPr lang="ru-RU" sz="2800" b="1" u="sng" dirty="0" smtClean="0">
                <a:solidFill>
                  <a:schemeClr val="accent6">
                    <a:lumMod val="75000"/>
                  </a:schemeClr>
                </a:solidFill>
              </a:rPr>
              <a:t>Кошка в падении</a:t>
            </a:r>
            <a:endParaRPr lang="ru-RU" sz="2800" b="1" u="sng" dirty="0">
              <a:solidFill>
                <a:schemeClr val="accent6">
                  <a:lumMod val="75000"/>
                </a:schemeClr>
              </a:solidFill>
            </a:endParaRPr>
          </a:p>
        </p:txBody>
      </p:sp>
      <p:sp>
        <p:nvSpPr>
          <p:cNvPr id="5" name="Прямоугольник 4"/>
          <p:cNvSpPr/>
          <p:nvPr/>
        </p:nvSpPr>
        <p:spPr>
          <a:xfrm>
            <a:off x="323850" y="2967038"/>
            <a:ext cx="2952750" cy="461962"/>
          </a:xfrm>
          <a:prstGeom prst="rect">
            <a:avLst/>
          </a:prstGeom>
          <a:noFill/>
        </p:spPr>
        <p:txBody>
          <a:bodyPr>
            <a:spAutoFit/>
          </a:bodyPr>
          <a:lstStyle/>
          <a:p>
            <a:pPr algn="ctr" fontAlgn="auto">
              <a:spcBef>
                <a:spcPts val="0"/>
              </a:spcBef>
              <a:spcAft>
                <a:spcPts val="0"/>
              </a:spcAft>
              <a:defRPr/>
            </a:pPr>
            <a:endParaRPr lang="ru-RU" altLang="ru-RU" sz="2400" b="1" i="1" dirty="0">
              <a:solidFill>
                <a:schemeClr val="accent6">
                  <a:lumMod val="75000"/>
                </a:schemeClr>
              </a:solidFill>
              <a:latin typeface="+mn-lt"/>
              <a:cs typeface="+mn-cs"/>
            </a:endParaRPr>
          </a:p>
        </p:txBody>
      </p:sp>
      <p:pic>
        <p:nvPicPr>
          <p:cNvPr id="7" name="Содержимое 3" descr="kitty.jpg"/>
          <p:cNvPicPr>
            <a:picLocks noChangeAspect="1"/>
          </p:cNvPicPr>
          <p:nvPr/>
        </p:nvPicPr>
        <p:blipFill>
          <a:blip r:embed="rId2" cstate="print"/>
          <a:srcRect/>
          <a:stretch>
            <a:fillRect/>
          </a:stretch>
        </p:blipFill>
        <p:spPr bwMode="auto">
          <a:xfrm>
            <a:off x="6156325" y="-9525"/>
            <a:ext cx="2987675" cy="6867525"/>
          </a:xfrm>
          <a:prstGeom prst="rect">
            <a:avLst/>
          </a:prstGeom>
          <a:noFill/>
          <a:ln w="9525">
            <a:noFill/>
            <a:miter lim="800000"/>
            <a:headEnd/>
            <a:tailEnd/>
          </a:ln>
        </p:spPr>
      </p:pic>
      <p:pic>
        <p:nvPicPr>
          <p:cNvPr id="9" name="Рисунок 4" descr="Картинка летающий кот(9 фото) 6"/>
          <p:cNvPicPr>
            <a:picLocks noChangeAspect="1" noChangeArrowheads="1"/>
          </p:cNvPicPr>
          <p:nvPr/>
        </p:nvPicPr>
        <p:blipFill>
          <a:blip r:embed="rId3" cstate="print"/>
          <a:srcRect/>
          <a:stretch>
            <a:fillRect/>
          </a:stretch>
        </p:blipFill>
        <p:spPr bwMode="auto">
          <a:xfrm>
            <a:off x="0" y="2565400"/>
            <a:ext cx="2862263" cy="4292600"/>
          </a:xfrm>
          <a:prstGeom prst="rect">
            <a:avLst/>
          </a:prstGeom>
          <a:noFill/>
          <a:ln w="9525">
            <a:noFill/>
            <a:miter lim="800000"/>
            <a:headEnd/>
            <a:tailEnd/>
          </a:ln>
        </p:spPr>
      </p:pic>
      <p:sp>
        <p:nvSpPr>
          <p:cNvPr id="4" name="Прямоугольник 3"/>
          <p:cNvSpPr/>
          <p:nvPr/>
        </p:nvSpPr>
        <p:spPr>
          <a:xfrm>
            <a:off x="2843213" y="2060575"/>
            <a:ext cx="3294062" cy="3749675"/>
          </a:xfrm>
          <a:prstGeom prst="rect">
            <a:avLst/>
          </a:prstGeom>
        </p:spPr>
        <p:txBody>
          <a:bodyPr>
            <a:spAutoFit/>
          </a:bodyPr>
          <a:lstStyle/>
          <a:p>
            <a:pPr fontAlgn="auto">
              <a:spcBef>
                <a:spcPts val="0"/>
              </a:spcBef>
              <a:spcAft>
                <a:spcPts val="0"/>
              </a:spcAft>
              <a:defRPr/>
            </a:pPr>
            <a:r>
              <a:rPr lang="ru-RU" sz="2000" b="1" i="1" dirty="0">
                <a:solidFill>
                  <a:schemeClr val="accent6">
                    <a:lumMod val="75000"/>
                  </a:schemeClr>
                </a:solidFill>
                <a:latin typeface="+mn-lt"/>
                <a:cs typeface="+mn-cs"/>
              </a:rPr>
              <a:t>Кошка из любого положения  приземляется всегда на все 4 лапы. Во время приземления особую роль играют хвост и лапы - они  как амортизаторы. Падение кошки подчиняется закону сохранения моменту количества движения.</a:t>
            </a:r>
          </a:p>
        </p:txBody>
      </p:sp>
      <p:pic>
        <p:nvPicPr>
          <p:cNvPr id="15367" name="Picture 8" descr="1d41d7dc0a742f4a28a909722992c181"/>
          <p:cNvPicPr>
            <a:picLocks noChangeAspect="1" noChangeArrowheads="1" noCrop="1"/>
          </p:cNvPicPr>
          <p:nvPr/>
        </p:nvPicPr>
        <p:blipFill>
          <a:blip r:embed="rId4" cstate="print"/>
          <a:srcRect/>
          <a:stretch>
            <a:fillRect/>
          </a:stretch>
        </p:blipFill>
        <p:spPr bwMode="auto">
          <a:xfrm>
            <a:off x="0" y="1196975"/>
            <a:ext cx="1809750" cy="1390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a:xfrm>
            <a:off x="684213" y="620713"/>
            <a:ext cx="7124700" cy="923925"/>
          </a:xfrm>
        </p:spPr>
        <p:txBody>
          <a:bodyPr/>
          <a:lstStyle/>
          <a:p>
            <a:pPr algn="ctr" eaLnBrk="1" hangingPunct="1"/>
            <a:endParaRPr lang="ru-RU" b="1" smtClean="0">
              <a:solidFill>
                <a:srgbClr val="8B1DEE"/>
              </a:solidFill>
            </a:endParaRPr>
          </a:p>
        </p:txBody>
      </p:sp>
      <p:sp>
        <p:nvSpPr>
          <p:cNvPr id="3" name="Объект 2"/>
          <p:cNvSpPr>
            <a:spLocks noGrp="1"/>
          </p:cNvSpPr>
          <p:nvPr>
            <p:ph idx="1"/>
          </p:nvPr>
        </p:nvSpPr>
        <p:spPr>
          <a:xfrm>
            <a:off x="-180975" y="765175"/>
            <a:ext cx="7124700" cy="757238"/>
          </a:xfrm>
        </p:spPr>
        <p:txBody>
          <a:bodyPr rtlCol="0">
            <a:noAutofit/>
          </a:bodyPr>
          <a:lstStyle/>
          <a:p>
            <a:pPr marL="0" indent="0" algn="ctr" eaLnBrk="1" fontAlgn="auto" hangingPunct="1">
              <a:buClr>
                <a:schemeClr val="tx1">
                  <a:lumMod val="75000"/>
                  <a:lumOff val="25000"/>
                </a:schemeClr>
              </a:buClr>
              <a:buFont typeface="Wingdings 2" charset="2"/>
              <a:buNone/>
              <a:defRPr/>
            </a:pPr>
            <a:r>
              <a:rPr lang="ru-RU" sz="2800" b="1" u="sng" dirty="0" smtClean="0">
                <a:solidFill>
                  <a:schemeClr val="accent6">
                    <a:lumMod val="75000"/>
                  </a:schemeClr>
                </a:solidFill>
              </a:rPr>
              <a:t>Температура тела кошки</a:t>
            </a:r>
            <a:endParaRPr lang="ru-RU" sz="2800" b="1" u="sng" dirty="0">
              <a:solidFill>
                <a:schemeClr val="accent6">
                  <a:lumMod val="75000"/>
                </a:schemeClr>
              </a:solidFill>
            </a:endParaRPr>
          </a:p>
        </p:txBody>
      </p:sp>
      <p:sp>
        <p:nvSpPr>
          <p:cNvPr id="5" name="Прямоугольник 4"/>
          <p:cNvSpPr/>
          <p:nvPr/>
        </p:nvSpPr>
        <p:spPr>
          <a:xfrm>
            <a:off x="323850" y="2967038"/>
            <a:ext cx="2952750" cy="461962"/>
          </a:xfrm>
          <a:prstGeom prst="rect">
            <a:avLst/>
          </a:prstGeom>
          <a:noFill/>
        </p:spPr>
        <p:txBody>
          <a:bodyPr>
            <a:spAutoFit/>
          </a:bodyPr>
          <a:lstStyle/>
          <a:p>
            <a:pPr algn="ctr" fontAlgn="auto">
              <a:spcBef>
                <a:spcPts val="0"/>
              </a:spcBef>
              <a:spcAft>
                <a:spcPts val="0"/>
              </a:spcAft>
              <a:defRPr/>
            </a:pPr>
            <a:endParaRPr lang="ru-RU" altLang="ru-RU" sz="2400" b="1" i="1" dirty="0">
              <a:solidFill>
                <a:schemeClr val="accent6">
                  <a:lumMod val="75000"/>
                </a:schemeClr>
              </a:solidFill>
              <a:latin typeface="+mn-lt"/>
              <a:cs typeface="+mn-cs"/>
            </a:endParaRPr>
          </a:p>
        </p:txBody>
      </p:sp>
      <p:sp>
        <p:nvSpPr>
          <p:cNvPr id="16388" name="Прямоугольник 3"/>
          <p:cNvSpPr>
            <a:spLocks noChangeArrowheads="1"/>
          </p:cNvSpPr>
          <p:nvPr/>
        </p:nvSpPr>
        <p:spPr bwMode="auto">
          <a:xfrm>
            <a:off x="250825" y="2420938"/>
            <a:ext cx="4897438" cy="3444875"/>
          </a:xfrm>
          <a:prstGeom prst="rect">
            <a:avLst/>
          </a:prstGeom>
          <a:noFill/>
          <a:ln w="9525">
            <a:noFill/>
            <a:miter lim="800000"/>
            <a:headEnd/>
            <a:tailEnd/>
          </a:ln>
        </p:spPr>
        <p:txBody>
          <a:bodyPr>
            <a:spAutoFit/>
          </a:bodyPr>
          <a:lstStyle/>
          <a:p>
            <a:r>
              <a:rPr lang="ru-RU" altLang="ru-RU" sz="2000" b="1" i="1">
                <a:solidFill>
                  <a:srgbClr val="8B1DEE"/>
                </a:solidFill>
              </a:rPr>
              <a:t>     </a:t>
            </a:r>
            <a:r>
              <a:rPr lang="ru-RU" altLang="ru-RU" sz="2000" b="1" i="1">
                <a:solidFill>
                  <a:srgbClr val="8B1DEE"/>
                </a:solidFill>
                <a:latin typeface="Verdana" pitchFamily="34" charset="0"/>
              </a:rPr>
              <a:t>Температура тела кошки колеблется в пределах</a:t>
            </a:r>
            <a:endParaRPr lang="ru-RU" altLang="ru-RU" sz="2000" b="1" i="1">
              <a:solidFill>
                <a:srgbClr val="8B1DEE"/>
              </a:solidFill>
            </a:endParaRPr>
          </a:p>
          <a:p>
            <a:r>
              <a:rPr lang="ru-RU" altLang="ru-RU" sz="2000" b="1" i="1">
                <a:solidFill>
                  <a:srgbClr val="8B1DEE"/>
                </a:solidFill>
                <a:latin typeface="Verdana" pitchFamily="34" charset="0"/>
              </a:rPr>
              <a:t> 38-39,5 °, у котят более высокая.    </a:t>
            </a:r>
          </a:p>
          <a:p>
            <a:r>
              <a:rPr lang="ru-RU" altLang="ru-RU" sz="2000" b="1" i="1">
                <a:solidFill>
                  <a:srgbClr val="8B1DEE"/>
                </a:solidFill>
                <a:latin typeface="Verdana" pitchFamily="34" charset="0"/>
              </a:rPr>
              <a:t>    Кошка в сильный мороз может ходить по снегу, не обмораживая лап, так как на подушечках лап есть тонкий слой, обладающий плохой теплопроводностью, он то и держит большой перепад температур.</a:t>
            </a:r>
          </a:p>
        </p:txBody>
      </p:sp>
      <p:pic>
        <p:nvPicPr>
          <p:cNvPr id="16389" name="Picture 6" descr="i"/>
          <p:cNvPicPr>
            <a:picLocks noChangeAspect="1" noChangeArrowheads="1"/>
          </p:cNvPicPr>
          <p:nvPr/>
        </p:nvPicPr>
        <p:blipFill>
          <a:blip r:embed="rId2" cstate="print"/>
          <a:srcRect/>
          <a:stretch>
            <a:fillRect/>
          </a:stretch>
        </p:blipFill>
        <p:spPr bwMode="auto">
          <a:xfrm>
            <a:off x="6375400" y="0"/>
            <a:ext cx="2768600" cy="4149725"/>
          </a:xfrm>
          <a:prstGeom prst="rect">
            <a:avLst/>
          </a:prstGeom>
          <a:noFill/>
          <a:ln w="9525">
            <a:noFill/>
            <a:miter lim="800000"/>
            <a:headEnd/>
            <a:tailEnd/>
          </a:ln>
        </p:spPr>
      </p:pic>
      <p:pic>
        <p:nvPicPr>
          <p:cNvPr id="16390" name="Picture 7" descr="321ffd40b2b985d69358131746d071df"/>
          <p:cNvPicPr>
            <a:picLocks noChangeAspect="1" noChangeArrowheads="1" noCrop="1"/>
          </p:cNvPicPr>
          <p:nvPr/>
        </p:nvPicPr>
        <p:blipFill>
          <a:blip r:embed="rId3" cstate="print"/>
          <a:srcRect/>
          <a:stretch>
            <a:fillRect/>
          </a:stretch>
        </p:blipFill>
        <p:spPr bwMode="auto">
          <a:xfrm>
            <a:off x="5435600" y="4221163"/>
            <a:ext cx="2879725" cy="230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idx="4294967295"/>
          </p:nvPr>
        </p:nvSpPr>
        <p:spPr>
          <a:xfrm>
            <a:off x="684213" y="620713"/>
            <a:ext cx="7124700" cy="923925"/>
          </a:xfrm>
        </p:spPr>
        <p:txBody>
          <a:bodyPr/>
          <a:lstStyle/>
          <a:p>
            <a:pPr algn="ctr" eaLnBrk="1" hangingPunct="1"/>
            <a:endParaRPr lang="ru-RU" b="1" smtClean="0">
              <a:solidFill>
                <a:srgbClr val="8B1DEE"/>
              </a:solidFill>
            </a:endParaRPr>
          </a:p>
        </p:txBody>
      </p:sp>
      <p:sp>
        <p:nvSpPr>
          <p:cNvPr id="17410" name="Объект 2"/>
          <p:cNvSpPr>
            <a:spLocks noGrp="1"/>
          </p:cNvSpPr>
          <p:nvPr>
            <p:ph idx="4294967295"/>
          </p:nvPr>
        </p:nvSpPr>
        <p:spPr>
          <a:xfrm>
            <a:off x="-180975" y="765175"/>
            <a:ext cx="7124700" cy="757238"/>
          </a:xfrm>
        </p:spPr>
        <p:txBody>
          <a:bodyPr/>
          <a:lstStyle/>
          <a:p>
            <a:pPr marL="0" indent="0" algn="ctr" eaLnBrk="1" hangingPunct="1">
              <a:buFont typeface="Wingdings 2" pitchFamily="18" charset="2"/>
              <a:buNone/>
            </a:pPr>
            <a:r>
              <a:rPr lang="ru-RU" sz="2800" b="1" u="sng" smtClean="0">
                <a:solidFill>
                  <a:srgbClr val="8B1DEE"/>
                </a:solidFill>
              </a:rPr>
              <a:t>Электричество и кошка</a:t>
            </a:r>
          </a:p>
        </p:txBody>
      </p:sp>
      <p:sp>
        <p:nvSpPr>
          <p:cNvPr id="5" name="Прямоугольник 4"/>
          <p:cNvSpPr/>
          <p:nvPr/>
        </p:nvSpPr>
        <p:spPr>
          <a:xfrm>
            <a:off x="323850" y="2967038"/>
            <a:ext cx="2952750" cy="461962"/>
          </a:xfrm>
          <a:prstGeom prst="rect">
            <a:avLst/>
          </a:prstGeom>
          <a:noFill/>
        </p:spPr>
        <p:txBody>
          <a:bodyPr>
            <a:spAutoFit/>
          </a:bodyPr>
          <a:lstStyle/>
          <a:p>
            <a:pPr algn="ctr" fontAlgn="auto">
              <a:spcBef>
                <a:spcPts val="0"/>
              </a:spcBef>
              <a:spcAft>
                <a:spcPts val="0"/>
              </a:spcAft>
              <a:defRPr/>
            </a:pPr>
            <a:endParaRPr lang="ru-RU" altLang="ru-RU" sz="2400" b="1" i="1" dirty="0">
              <a:solidFill>
                <a:schemeClr val="accent6">
                  <a:lumMod val="75000"/>
                </a:schemeClr>
              </a:solidFill>
              <a:latin typeface="+mn-lt"/>
              <a:cs typeface="+mn-cs"/>
            </a:endParaRPr>
          </a:p>
        </p:txBody>
      </p:sp>
      <p:sp>
        <p:nvSpPr>
          <p:cNvPr id="17412" name="Прямоугольник 3"/>
          <p:cNvSpPr>
            <a:spLocks noChangeArrowheads="1"/>
          </p:cNvSpPr>
          <p:nvPr/>
        </p:nvSpPr>
        <p:spPr bwMode="auto">
          <a:xfrm>
            <a:off x="468313" y="1557338"/>
            <a:ext cx="4897437" cy="4359275"/>
          </a:xfrm>
          <a:prstGeom prst="rect">
            <a:avLst/>
          </a:prstGeom>
          <a:noFill/>
          <a:ln w="9525">
            <a:noFill/>
            <a:miter lim="800000"/>
            <a:headEnd/>
            <a:tailEnd/>
          </a:ln>
        </p:spPr>
        <p:txBody>
          <a:bodyPr>
            <a:spAutoFit/>
          </a:bodyPr>
          <a:lstStyle/>
          <a:p>
            <a:r>
              <a:rPr lang="ru-RU" altLang="ru-RU" sz="2000" b="1" i="1">
                <a:solidFill>
                  <a:srgbClr val="8B1DEE"/>
                </a:solidFill>
              </a:rPr>
              <a:t>     </a:t>
            </a:r>
            <a:r>
              <a:rPr lang="ru-RU" altLang="ru-RU" sz="2000" b="1" i="1">
                <a:solidFill>
                  <a:srgbClr val="4117A9"/>
                </a:solidFill>
              </a:rPr>
              <a:t>Когда гладят кошку по шерсти, то в сухую погоду или в сухом помещении ее шерсть от трения электризуется. Если гладить быстро и энергично, то может произойти сильная электризация: на поверхности ее тела скопиться большой заряд и как следствие возникает разряд - искра. Поэтому кошки не всегда любят эти поглаживания, т.к. создается электрическое поле и искорки вызывают у нее неприятные ощущения. </a:t>
            </a:r>
          </a:p>
        </p:txBody>
      </p:sp>
      <p:pic>
        <p:nvPicPr>
          <p:cNvPr id="17413" name="Picture 9" descr="1"/>
          <p:cNvPicPr>
            <a:picLocks noChangeAspect="1" noChangeArrowheads="1"/>
          </p:cNvPicPr>
          <p:nvPr/>
        </p:nvPicPr>
        <p:blipFill>
          <a:blip r:embed="rId2" cstate="print"/>
          <a:srcRect/>
          <a:stretch>
            <a:fillRect/>
          </a:stretch>
        </p:blipFill>
        <p:spPr bwMode="auto">
          <a:xfrm>
            <a:off x="6516688" y="765175"/>
            <a:ext cx="2228850" cy="2881313"/>
          </a:xfrm>
          <a:prstGeom prst="rect">
            <a:avLst/>
          </a:prstGeom>
          <a:noFill/>
          <a:ln w="9525">
            <a:noFill/>
            <a:miter lim="800000"/>
            <a:headEnd/>
            <a:tailEnd/>
          </a:ln>
        </p:spPr>
      </p:pic>
      <p:pic>
        <p:nvPicPr>
          <p:cNvPr id="17414" name="Picture 10" descr="i2"/>
          <p:cNvPicPr>
            <a:picLocks noChangeAspect="1" noChangeArrowheads="1"/>
          </p:cNvPicPr>
          <p:nvPr/>
        </p:nvPicPr>
        <p:blipFill>
          <a:blip r:embed="rId3" cstate="print"/>
          <a:srcRect/>
          <a:stretch>
            <a:fillRect/>
          </a:stretch>
        </p:blipFill>
        <p:spPr bwMode="auto">
          <a:xfrm>
            <a:off x="5435600" y="4005263"/>
            <a:ext cx="3348038" cy="2589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idx="4294967295"/>
          </p:nvPr>
        </p:nvSpPr>
        <p:spPr>
          <a:xfrm>
            <a:off x="684213" y="620713"/>
            <a:ext cx="7124700" cy="923925"/>
          </a:xfrm>
        </p:spPr>
        <p:txBody>
          <a:bodyPr/>
          <a:lstStyle/>
          <a:p>
            <a:pPr algn="ctr" eaLnBrk="1" hangingPunct="1"/>
            <a:endParaRPr lang="ru-RU" b="1" smtClean="0">
              <a:solidFill>
                <a:srgbClr val="8B1DEE"/>
              </a:solidFill>
            </a:endParaRPr>
          </a:p>
        </p:txBody>
      </p:sp>
      <p:sp>
        <p:nvSpPr>
          <p:cNvPr id="18434" name="Объект 2"/>
          <p:cNvSpPr>
            <a:spLocks noGrp="1"/>
          </p:cNvSpPr>
          <p:nvPr>
            <p:ph idx="4294967295"/>
          </p:nvPr>
        </p:nvSpPr>
        <p:spPr>
          <a:xfrm>
            <a:off x="-180975" y="765175"/>
            <a:ext cx="7124700" cy="757238"/>
          </a:xfrm>
        </p:spPr>
        <p:txBody>
          <a:bodyPr/>
          <a:lstStyle/>
          <a:p>
            <a:pPr marL="0" indent="0" algn="ctr" eaLnBrk="1" hangingPunct="1">
              <a:buFont typeface="Wingdings 2" pitchFamily="18" charset="2"/>
              <a:buNone/>
            </a:pPr>
            <a:r>
              <a:rPr lang="ru-RU" sz="2800" b="1" u="sng" smtClean="0">
                <a:solidFill>
                  <a:srgbClr val="8B1DEE"/>
                </a:solidFill>
              </a:rPr>
              <a:t>Как видит кошка</a:t>
            </a:r>
          </a:p>
        </p:txBody>
      </p:sp>
      <p:sp>
        <p:nvSpPr>
          <p:cNvPr id="5" name="Прямоугольник 4"/>
          <p:cNvSpPr/>
          <p:nvPr/>
        </p:nvSpPr>
        <p:spPr>
          <a:xfrm>
            <a:off x="323850" y="2967038"/>
            <a:ext cx="2952750" cy="461962"/>
          </a:xfrm>
          <a:prstGeom prst="rect">
            <a:avLst/>
          </a:prstGeom>
          <a:noFill/>
        </p:spPr>
        <p:txBody>
          <a:bodyPr>
            <a:spAutoFit/>
          </a:bodyPr>
          <a:lstStyle/>
          <a:p>
            <a:pPr algn="ctr" fontAlgn="auto">
              <a:spcBef>
                <a:spcPts val="0"/>
              </a:spcBef>
              <a:spcAft>
                <a:spcPts val="0"/>
              </a:spcAft>
              <a:defRPr/>
            </a:pPr>
            <a:endParaRPr lang="ru-RU" altLang="ru-RU" sz="2400" b="1" i="1" dirty="0">
              <a:solidFill>
                <a:schemeClr val="accent6">
                  <a:lumMod val="75000"/>
                </a:schemeClr>
              </a:solidFill>
              <a:latin typeface="+mn-lt"/>
              <a:cs typeface="+mn-cs"/>
            </a:endParaRPr>
          </a:p>
        </p:txBody>
      </p:sp>
      <p:sp>
        <p:nvSpPr>
          <p:cNvPr id="18436" name="Прямоугольник 3"/>
          <p:cNvSpPr>
            <a:spLocks noChangeArrowheads="1"/>
          </p:cNvSpPr>
          <p:nvPr/>
        </p:nvSpPr>
        <p:spPr bwMode="auto">
          <a:xfrm>
            <a:off x="468313" y="1557338"/>
            <a:ext cx="4897437" cy="5065712"/>
          </a:xfrm>
          <a:prstGeom prst="rect">
            <a:avLst/>
          </a:prstGeom>
          <a:noFill/>
          <a:ln w="9525">
            <a:noFill/>
            <a:miter lim="800000"/>
            <a:headEnd/>
            <a:tailEnd/>
          </a:ln>
        </p:spPr>
        <p:txBody>
          <a:bodyPr>
            <a:spAutoFit/>
          </a:bodyPr>
          <a:lstStyle/>
          <a:p>
            <a:r>
              <a:rPr lang="ru-RU" altLang="ru-RU" sz="2000" b="1" i="1">
                <a:solidFill>
                  <a:srgbClr val="8B1DEE"/>
                </a:solidFill>
              </a:rPr>
              <a:t>     </a:t>
            </a:r>
            <a:r>
              <a:rPr lang="ru-RU" altLang="ru-RU" b="1" i="1">
                <a:solidFill>
                  <a:srgbClr val="4117A9"/>
                </a:solidFill>
              </a:rPr>
              <a:t>Глаза - ее важнейший инструмент, т.к. в жизни кошка в основном полагается на зрение. Угол зрения каждого ее глаза около 205 °, что помогает ей точно оценить расстояние, форму и взаимное расположение предметов.</a:t>
            </a:r>
          </a:p>
          <a:p>
            <a:r>
              <a:rPr lang="ru-RU" altLang="ru-RU" b="1" i="1">
                <a:solidFill>
                  <a:srgbClr val="4117A9"/>
                </a:solidFill>
              </a:rPr>
              <a:t>В отличие  от человека у кошки есть третье веко, известное как мигательная перепонка. Она помогает ей уменьшить интенсивность очень яркого света и предохраняет глаза от травм.</a:t>
            </a:r>
          </a:p>
          <a:p>
            <a:r>
              <a:rPr lang="ru-RU" altLang="ru-RU" b="1" i="1">
                <a:solidFill>
                  <a:srgbClr val="4117A9"/>
                </a:solidFill>
              </a:rPr>
              <a:t>Глаза кошки обладают удивительным свойством - они светятся в темноте. Это свечение - физическое явление - фотолюминесценция зеленой части спектра.</a:t>
            </a:r>
          </a:p>
        </p:txBody>
      </p:sp>
      <p:pic>
        <p:nvPicPr>
          <p:cNvPr id="18437" name="Picture 8"/>
          <p:cNvPicPr>
            <a:picLocks noChangeAspect="1" noChangeArrowheads="1" noCrop="1"/>
          </p:cNvPicPr>
          <p:nvPr/>
        </p:nvPicPr>
        <p:blipFill>
          <a:blip r:embed="rId2" cstate="print"/>
          <a:srcRect/>
          <a:stretch>
            <a:fillRect/>
          </a:stretch>
        </p:blipFill>
        <p:spPr bwMode="auto">
          <a:xfrm>
            <a:off x="5148263" y="1484313"/>
            <a:ext cx="3995737" cy="2347912"/>
          </a:xfrm>
          <a:prstGeom prst="rect">
            <a:avLst/>
          </a:prstGeom>
          <a:noFill/>
          <a:ln w="9525">
            <a:noFill/>
            <a:miter lim="800000"/>
            <a:headEnd/>
            <a:tailEnd/>
          </a:ln>
        </p:spPr>
      </p:pic>
      <p:pic>
        <p:nvPicPr>
          <p:cNvPr id="18438" name="Picture 9"/>
          <p:cNvPicPr>
            <a:picLocks noChangeAspect="1" noChangeArrowheads="1"/>
          </p:cNvPicPr>
          <p:nvPr/>
        </p:nvPicPr>
        <p:blipFill>
          <a:blip r:embed="rId3" cstate="print"/>
          <a:srcRect/>
          <a:stretch>
            <a:fillRect/>
          </a:stretch>
        </p:blipFill>
        <p:spPr bwMode="auto">
          <a:xfrm>
            <a:off x="5334000" y="4005263"/>
            <a:ext cx="3810000" cy="2413000"/>
          </a:xfrm>
          <a:prstGeom prst="rect">
            <a:avLst/>
          </a:prstGeom>
          <a:noFill/>
          <a:ln w="9525">
            <a:noFill/>
            <a:miter lim="800000"/>
            <a:headEnd/>
            <a:tailEnd/>
          </a:ln>
        </p:spPr>
      </p:pic>
      <p:pic>
        <p:nvPicPr>
          <p:cNvPr id="18439" name="Picture 10"/>
          <p:cNvPicPr>
            <a:picLocks noChangeAspect="1" noChangeArrowheads="1" noCrop="1"/>
          </p:cNvPicPr>
          <p:nvPr/>
        </p:nvPicPr>
        <p:blipFill>
          <a:blip r:embed="rId4" cstate="print"/>
          <a:srcRect/>
          <a:stretch>
            <a:fillRect/>
          </a:stretch>
        </p:blipFill>
        <p:spPr bwMode="auto">
          <a:xfrm>
            <a:off x="7092950" y="188913"/>
            <a:ext cx="1728788" cy="782637"/>
          </a:xfrm>
          <a:prstGeom prst="rect">
            <a:avLst/>
          </a:prstGeom>
          <a:noFill/>
          <a:ln w="9525">
            <a:noFill/>
            <a:miter lim="800000"/>
            <a:headEnd/>
            <a:tailEnd/>
          </a:ln>
        </p:spPr>
      </p:pic>
      <p:pic>
        <p:nvPicPr>
          <p:cNvPr id="18440" name="Picture 11"/>
          <p:cNvPicPr>
            <a:picLocks noChangeAspect="1" noChangeArrowheads="1" noCrop="1"/>
          </p:cNvPicPr>
          <p:nvPr/>
        </p:nvPicPr>
        <p:blipFill>
          <a:blip r:embed="rId5" cstate="print"/>
          <a:srcRect/>
          <a:stretch>
            <a:fillRect/>
          </a:stretch>
        </p:blipFill>
        <p:spPr bwMode="auto">
          <a:xfrm>
            <a:off x="0" y="0"/>
            <a:ext cx="1311275" cy="1341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idx="4294967295"/>
          </p:nvPr>
        </p:nvSpPr>
        <p:spPr>
          <a:xfrm>
            <a:off x="684213" y="620713"/>
            <a:ext cx="7124700" cy="923925"/>
          </a:xfrm>
        </p:spPr>
        <p:txBody>
          <a:bodyPr/>
          <a:lstStyle/>
          <a:p>
            <a:pPr algn="ctr" eaLnBrk="1" hangingPunct="1"/>
            <a:endParaRPr lang="ru-RU" b="1" smtClean="0">
              <a:solidFill>
                <a:srgbClr val="8B1DEE"/>
              </a:solidFill>
            </a:endParaRPr>
          </a:p>
        </p:txBody>
      </p:sp>
      <p:sp>
        <p:nvSpPr>
          <p:cNvPr id="19458" name="Объект 2"/>
          <p:cNvSpPr>
            <a:spLocks noGrp="1"/>
          </p:cNvSpPr>
          <p:nvPr>
            <p:ph idx="4294967295"/>
          </p:nvPr>
        </p:nvSpPr>
        <p:spPr>
          <a:xfrm>
            <a:off x="755650" y="260350"/>
            <a:ext cx="7124700" cy="757238"/>
          </a:xfrm>
        </p:spPr>
        <p:txBody>
          <a:bodyPr/>
          <a:lstStyle/>
          <a:p>
            <a:pPr marL="0" indent="0" algn="ctr" eaLnBrk="1" hangingPunct="1">
              <a:buFont typeface="Wingdings 2" pitchFamily="18" charset="2"/>
              <a:buNone/>
            </a:pPr>
            <a:r>
              <a:rPr lang="ru-RU" sz="2800" b="1" u="sng" smtClean="0">
                <a:solidFill>
                  <a:srgbClr val="8B1DEE"/>
                </a:solidFill>
              </a:rPr>
              <a:t>Существо с шестым чувством</a:t>
            </a:r>
          </a:p>
        </p:txBody>
      </p:sp>
      <p:sp>
        <p:nvSpPr>
          <p:cNvPr id="5" name="Прямоугольник 4"/>
          <p:cNvSpPr/>
          <p:nvPr/>
        </p:nvSpPr>
        <p:spPr>
          <a:xfrm>
            <a:off x="323850" y="2967038"/>
            <a:ext cx="2952750" cy="461962"/>
          </a:xfrm>
          <a:prstGeom prst="rect">
            <a:avLst/>
          </a:prstGeom>
          <a:noFill/>
        </p:spPr>
        <p:txBody>
          <a:bodyPr>
            <a:spAutoFit/>
          </a:bodyPr>
          <a:lstStyle/>
          <a:p>
            <a:pPr algn="ctr" fontAlgn="auto">
              <a:spcBef>
                <a:spcPts val="0"/>
              </a:spcBef>
              <a:spcAft>
                <a:spcPts val="0"/>
              </a:spcAft>
              <a:defRPr/>
            </a:pPr>
            <a:endParaRPr lang="ru-RU" altLang="ru-RU" sz="2400" b="1" i="1" dirty="0">
              <a:solidFill>
                <a:schemeClr val="accent6">
                  <a:lumMod val="75000"/>
                </a:schemeClr>
              </a:solidFill>
              <a:latin typeface="+mn-lt"/>
              <a:cs typeface="+mn-cs"/>
            </a:endParaRPr>
          </a:p>
        </p:txBody>
      </p:sp>
      <p:sp>
        <p:nvSpPr>
          <p:cNvPr id="19460" name="Прямоугольник 3"/>
          <p:cNvSpPr>
            <a:spLocks noChangeArrowheads="1"/>
          </p:cNvSpPr>
          <p:nvPr/>
        </p:nvSpPr>
        <p:spPr bwMode="auto">
          <a:xfrm>
            <a:off x="468313" y="1557338"/>
            <a:ext cx="4897437" cy="3967162"/>
          </a:xfrm>
          <a:prstGeom prst="rect">
            <a:avLst/>
          </a:prstGeom>
          <a:noFill/>
          <a:ln w="9525">
            <a:noFill/>
            <a:miter lim="800000"/>
            <a:headEnd/>
            <a:tailEnd/>
          </a:ln>
        </p:spPr>
        <p:txBody>
          <a:bodyPr>
            <a:spAutoFit/>
          </a:bodyPr>
          <a:lstStyle/>
          <a:p>
            <a:r>
              <a:rPr lang="ru-RU" altLang="ru-RU" sz="2000" b="1" i="1">
                <a:solidFill>
                  <a:srgbClr val="8B1DEE"/>
                </a:solidFill>
              </a:rPr>
              <a:t>     </a:t>
            </a:r>
            <a:r>
              <a:rPr lang="ru-RU" altLang="ru-RU" sz="2000" b="1" i="1">
                <a:solidFill>
                  <a:srgbClr val="4117A9"/>
                </a:solidFill>
              </a:rPr>
              <a:t>К</a:t>
            </a:r>
            <a:r>
              <a:rPr lang="ru-RU" altLang="ru-RU" b="1" i="1">
                <a:solidFill>
                  <a:srgbClr val="4117A9"/>
                </a:solidFill>
              </a:rPr>
              <a:t>ошка обладает повышенной акустической чувствительностью. При отыскании дороги домой она ориентируется на звуки, характерные для данной местности. Уши кошки работают как радары самолета, которые помогают правильно зайти на посадку. Способность улавливать ультразвуки дает возможность чувствовать приближение землетрясения за 2 - 3 дня до него. Она начинает беспокоиться, убегает из дома, прячет котят, взъерошивает шерсть, и громко кричит.</a:t>
            </a:r>
          </a:p>
        </p:txBody>
      </p:sp>
      <p:pic>
        <p:nvPicPr>
          <p:cNvPr id="19461" name="Picture 8"/>
          <p:cNvPicPr>
            <a:picLocks noChangeAspect="1" noChangeArrowheads="1"/>
          </p:cNvPicPr>
          <p:nvPr/>
        </p:nvPicPr>
        <p:blipFill>
          <a:blip r:embed="rId2" cstate="print"/>
          <a:srcRect/>
          <a:stretch>
            <a:fillRect/>
          </a:stretch>
        </p:blipFill>
        <p:spPr bwMode="auto">
          <a:xfrm>
            <a:off x="6659563" y="908050"/>
            <a:ext cx="2233612" cy="1768475"/>
          </a:xfrm>
          <a:prstGeom prst="rect">
            <a:avLst/>
          </a:prstGeom>
          <a:noFill/>
          <a:ln w="9525">
            <a:noFill/>
            <a:miter lim="800000"/>
            <a:headEnd/>
            <a:tailEnd/>
          </a:ln>
        </p:spPr>
      </p:pic>
      <p:pic>
        <p:nvPicPr>
          <p:cNvPr id="19462" name="Picture 9" descr="334"/>
          <p:cNvPicPr>
            <a:picLocks noChangeAspect="1" noChangeArrowheads="1" noCrop="1"/>
          </p:cNvPicPr>
          <p:nvPr/>
        </p:nvPicPr>
        <p:blipFill>
          <a:blip r:embed="rId3" cstate="print"/>
          <a:srcRect/>
          <a:stretch>
            <a:fillRect/>
          </a:stretch>
        </p:blipFill>
        <p:spPr bwMode="auto">
          <a:xfrm>
            <a:off x="6011863" y="2852738"/>
            <a:ext cx="2520950" cy="360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pPr algn="ctr"/>
            <a:r>
              <a:rPr lang="ru-RU" b="1" i="1" u="sng" smtClean="0">
                <a:solidFill>
                  <a:srgbClr val="4117A9"/>
                </a:solidFill>
              </a:rPr>
              <a:t>ДО ВСТРЕЧИ!!!</a:t>
            </a:r>
          </a:p>
        </p:txBody>
      </p:sp>
      <p:sp>
        <p:nvSpPr>
          <p:cNvPr id="20482" name="Rectangle 3"/>
          <p:cNvSpPr>
            <a:spLocks noGrp="1"/>
          </p:cNvSpPr>
          <p:nvPr>
            <p:ph type="body" idx="1"/>
          </p:nvPr>
        </p:nvSpPr>
        <p:spPr/>
        <p:txBody>
          <a:bodyPr/>
          <a:lstStyle/>
          <a:p>
            <a:pPr>
              <a:buFont typeface="Wingdings 2" pitchFamily="18" charset="2"/>
              <a:buNone/>
            </a:pPr>
            <a:endParaRPr lang="ru-RU" smtClean="0"/>
          </a:p>
        </p:txBody>
      </p:sp>
      <p:pic>
        <p:nvPicPr>
          <p:cNvPr id="20483" name="Picture 4"/>
          <p:cNvPicPr>
            <a:picLocks noChangeAspect="1" noChangeArrowheads="1" noCrop="1"/>
          </p:cNvPicPr>
          <p:nvPr/>
        </p:nvPicPr>
        <p:blipFill>
          <a:blip r:embed="rId2" cstate="print"/>
          <a:srcRect/>
          <a:stretch>
            <a:fillRect/>
          </a:stretch>
        </p:blipFill>
        <p:spPr bwMode="auto">
          <a:xfrm>
            <a:off x="3276600" y="1628775"/>
            <a:ext cx="2590800" cy="361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Весна</Template>
  <TotalTime>512</TotalTime>
  <Words>356</Words>
  <Application>Microsoft Office PowerPoint</Application>
  <PresentationFormat>Экран (4:3)</PresentationFormat>
  <Paragraphs>21</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Verdana</vt:lpstr>
      <vt:lpstr>Wingdings 2</vt:lpstr>
      <vt:lpstr>Calibri</vt:lpstr>
      <vt:lpstr>Spring</vt:lpstr>
      <vt:lpstr>Законы физики и кошка</vt:lpstr>
      <vt:lpstr>МЕХАНИКА</vt:lpstr>
      <vt:lpstr>МЕХАНИКА</vt:lpstr>
      <vt:lpstr>Слайд 4</vt:lpstr>
      <vt:lpstr>Слайд 5</vt:lpstr>
      <vt:lpstr>Слайд 6</vt:lpstr>
      <vt:lpstr>Слайд 7</vt:lpstr>
      <vt:lpstr>ДО ВСТРЕЧИ!!!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re</cp:lastModifiedBy>
  <cp:revision>8</cp:revision>
  <dcterms:created xsi:type="dcterms:W3CDTF">2014-01-16T02:54:25Z</dcterms:created>
  <dcterms:modified xsi:type="dcterms:W3CDTF">2014-04-04T18:03:50Z</dcterms:modified>
</cp:coreProperties>
</file>