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1" r:id="rId4"/>
    <p:sldId id="262" r:id="rId5"/>
    <p:sldId id="265" r:id="rId6"/>
    <p:sldId id="268" r:id="rId7"/>
    <p:sldId id="264" r:id="rId8"/>
    <p:sldId id="266" r:id="rId9"/>
    <p:sldId id="263" r:id="rId10"/>
    <p:sldId id="267" r:id="rId11"/>
    <p:sldId id="258" r:id="rId12"/>
    <p:sldId id="269" r:id="rId13"/>
    <p:sldId id="25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04B4-0226-42EB-AB51-FDE174D4F6AC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2CF8-5838-420E-9E66-F7D31765A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04B4-0226-42EB-AB51-FDE174D4F6AC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2CF8-5838-420E-9E66-F7D31765A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04B4-0226-42EB-AB51-FDE174D4F6AC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2CF8-5838-420E-9E66-F7D31765A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04B4-0226-42EB-AB51-FDE174D4F6AC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2CF8-5838-420E-9E66-F7D31765A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04B4-0226-42EB-AB51-FDE174D4F6AC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2CF8-5838-420E-9E66-F7D31765A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04B4-0226-42EB-AB51-FDE174D4F6AC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2CF8-5838-420E-9E66-F7D31765A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04B4-0226-42EB-AB51-FDE174D4F6AC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2CF8-5838-420E-9E66-F7D31765A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04B4-0226-42EB-AB51-FDE174D4F6AC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2CF8-5838-420E-9E66-F7D31765A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04B4-0226-42EB-AB51-FDE174D4F6AC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2CF8-5838-420E-9E66-F7D31765A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04B4-0226-42EB-AB51-FDE174D4F6AC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2CF8-5838-420E-9E66-F7D31765A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04B4-0226-42EB-AB51-FDE174D4F6AC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2CF8-5838-420E-9E66-F7D31765A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A04B4-0226-42EB-AB51-FDE174D4F6AC}" type="datetimeFigureOut">
              <a:rPr lang="ru-RU" smtClean="0"/>
              <a:pPr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F2CF8-5838-420E-9E66-F7D31765A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ТАТЬЯНА\Downloads\0_76dab_73ff0bb5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" y="357166"/>
            <a:ext cx="9144028" cy="61436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\Desktop\Фото школы\PA010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8005965" cy="6000792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2910" y="6072206"/>
            <a:ext cx="822960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Байкова Ольга Павловна с классом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ТАТЬЯНА\Downloads\b9886bc26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14289"/>
            <a:ext cx="9144000" cy="62108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ТАТЬЯНА\Downloads\b9886bc26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14289"/>
            <a:ext cx="9144000" cy="62108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ТАТЬЯНА\Downloads\b9886bc26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14289"/>
            <a:ext cx="9144000" cy="62108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ТЬЯНА\Desktop\Фото школы\PA010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0"/>
            <a:ext cx="7429552" cy="5365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 ряд слева направо: Байкова Нина Ефимовна, Бублик Александр …,Бублик…,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Маклакова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Галина Ивановна                                                   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ряд слева направо: Луцук Светлана Дмитриевна,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Аянка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Нина Яковлевна, Байкова Ольга Павловна, Кишко Вера Васильевна, Абдурахманова Зинаида Михайловна.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ТЬЯНА\Desktop\Фото школы\PA010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85728"/>
            <a:ext cx="7215238" cy="52818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57214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 ряд слева направо: Байкова Ольга Павловна, Климова, Байкова Нина Ефимовна,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Маклакова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Галина Ивановна, Кишко вера Васильевна.                                                                                                     2 ряд слева направо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Аянка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Нина Яковлевна, Дегтярева Мария Петровна, Абдурахманова Зинаида Михайловна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072206"/>
            <a:ext cx="8229600" cy="50006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Луцук Светлана Дмитриевна с классом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ТАТЬЯНА\Desktop\Фото школы\PA0109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290"/>
            <a:ext cx="7858180" cy="59125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48149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8596" y="6072206"/>
            <a:ext cx="8229600" cy="50006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Луцук Светлана Дмитриевна с классом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000768"/>
            <a:ext cx="8229600" cy="50008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Кишко Вера Васильевна с классом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57165"/>
            <a:ext cx="7429552" cy="570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85728"/>
            <a:ext cx="7858180" cy="589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14348" y="6143644"/>
            <a:ext cx="8229600" cy="50008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Кишко Вера Васильевна с классом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929330"/>
            <a:ext cx="8229600" cy="50006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Байкова Ольга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авловна с классом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ТАТЬЯНА\AppData\Local\Microsoft\Windows\Temporary Internet Files\Content.Word\PA01094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800105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122</TotalTime>
  <Words>86</Words>
  <Application>Microsoft Office PowerPoint</Application>
  <PresentationFormat>Экран (4:3)</PresentationFormat>
  <Paragraphs>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1 ряд слева направо: Байкова Нина Ефимовна, Бублик Александр …,Бублик…, Маклакова Галина Ивановна                                                          2 ряд слева направо: Луцук Светлана Дмитриевна, Аянка Нина Яковлевна, Байкова Ольга Павловна, Кишко Вера Васильевна, Абдурахманова Зинаида Михайловна. </vt:lpstr>
      <vt:lpstr>1 ряд слева направо: Байкова Ольга Павловна, Климова, Байкова Нина Ефимовна, Маклакова Галина Ивановна, Кишко вера Васильевна.                                                                                                     2 ряд слева направо Аянка Нина Яковлевна, Дегтярева Мария Петровна, Абдурахманова Зинаида Михайловна.</vt:lpstr>
      <vt:lpstr>Луцук Светлана Дмитриевна с классом</vt:lpstr>
      <vt:lpstr>Луцук Светлана Дмитриевна с классом</vt:lpstr>
      <vt:lpstr>Кишко Вера Васильевна с классом</vt:lpstr>
      <vt:lpstr>Кишко Вера Васильевна с классом</vt:lpstr>
      <vt:lpstr>Байкова Ольга Павловна с классом</vt:lpstr>
      <vt:lpstr>Слайд 10</vt:lpstr>
      <vt:lpstr>Слайд 11</vt:lpstr>
      <vt:lpstr>Слайд 12</vt:lpstr>
      <vt:lpstr>Слайд 13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12</cp:revision>
  <dcterms:created xsi:type="dcterms:W3CDTF">2013-10-03T14:33:28Z</dcterms:created>
  <dcterms:modified xsi:type="dcterms:W3CDTF">2014-01-27T10:25:23Z</dcterms:modified>
</cp:coreProperties>
</file>