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4" r:id="rId2"/>
    <p:sldId id="260" r:id="rId3"/>
    <p:sldId id="256" r:id="rId4"/>
    <p:sldId id="257" r:id="rId5"/>
    <p:sldId id="263" r:id="rId6"/>
    <p:sldId id="264" r:id="rId7"/>
    <p:sldId id="258" r:id="rId8"/>
    <p:sldId id="259" r:id="rId9"/>
    <p:sldId id="262" r:id="rId10"/>
    <p:sldId id="265" r:id="rId11"/>
    <p:sldId id="268" r:id="rId12"/>
    <p:sldId id="261" r:id="rId13"/>
    <p:sldId id="267" r:id="rId14"/>
    <p:sldId id="269" r:id="rId15"/>
    <p:sldId id="266" r:id="rId16"/>
    <p:sldId id="275" r:id="rId17"/>
    <p:sldId id="272" r:id="rId18"/>
    <p:sldId id="270" r:id="rId19"/>
    <p:sldId id="271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D54C4-CAD5-439A-AA77-839B78D115D1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6E501-9E25-4920-9499-AE9D50E8393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500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 advClick="0" advTm="500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26.01.2014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500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4;&#1086;&#1074;&#1072;\Desktop\&#1047;&#1086;&#1083;&#1091;&#1096;&#1082;&#1072;%20&#1084;&#1080;&#1085;&#1091;&#1089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74;&#1086;&#1074;&#1072;\Videos\&#1092;&#1080;&#1083;&#1100;&#1084;%20&#1073;&#1080;&#1089;&#1077;&#1088;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406640" cy="21865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Результаты работы по программе «Декоративно – прикладное искусство. </a:t>
            </a:r>
            <a:r>
              <a:rPr lang="ru-RU" dirty="0" err="1" smtClean="0"/>
              <a:t>Бисероплетение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3929066"/>
            <a:ext cx="4977748" cy="2395542"/>
          </a:xfrm>
        </p:spPr>
        <p:txBody>
          <a:bodyPr>
            <a:normAutofit/>
          </a:bodyPr>
          <a:lstStyle/>
          <a:p>
            <a:r>
              <a:rPr lang="ru-RU" dirty="0" smtClean="0"/>
              <a:t> Краевой Натальи </a:t>
            </a:r>
            <a:r>
              <a:rPr lang="ru-RU" dirty="0" smtClean="0"/>
              <a:t>Анатольевны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        Учителя </a:t>
            </a:r>
            <a:r>
              <a:rPr lang="ru-RU" dirty="0" smtClean="0"/>
              <a:t>– </a:t>
            </a:r>
            <a:r>
              <a:rPr lang="ru-RU" dirty="0" smtClean="0"/>
              <a:t>логопеда</a:t>
            </a:r>
            <a:endParaRPr lang="ru-RU" dirty="0" smtClean="0"/>
          </a:p>
          <a:p>
            <a:r>
              <a:rPr lang="ru-RU" dirty="0" smtClean="0"/>
              <a:t>МКУ </a:t>
            </a:r>
            <a:r>
              <a:rPr lang="ru-RU" dirty="0" smtClean="0"/>
              <a:t>СОШ №11 г. Нижнеудинск</a:t>
            </a:r>
          </a:p>
          <a:p>
            <a:r>
              <a:rPr lang="ru-RU" dirty="0" smtClean="0"/>
              <a:t>                       </a:t>
            </a:r>
            <a:r>
              <a:rPr lang="ru-RU" dirty="0" smtClean="0"/>
              <a:t>   </a:t>
            </a:r>
            <a:r>
              <a:rPr lang="ru-RU" dirty="0" smtClean="0"/>
              <a:t>Иркутской области</a:t>
            </a:r>
            <a:endParaRPr lang="ru-RU" dirty="0"/>
          </a:p>
        </p:txBody>
      </p:sp>
      <p:pic>
        <p:nvPicPr>
          <p:cNvPr id="1027" name="Picture 3" descr="C:\Users\вова\Desktop\1 (2)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357430"/>
            <a:ext cx="3019425" cy="4267200"/>
          </a:xfrm>
          <a:prstGeom prst="rect">
            <a:avLst/>
          </a:prstGeom>
          <a:noFill/>
        </p:spPr>
      </p:pic>
      <p:pic>
        <p:nvPicPr>
          <p:cNvPr id="13" name="Золушка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вова\Desktop\РАБОЧИЙ СТОЛ\портфолио дом\ФОТО портфолио\DSC089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571480"/>
            <a:ext cx="7048549" cy="528641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вова\Desktop\РАБОЧИЙ СТОЛ\портфолио дом\ФОТО портфолио\DSC089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8404" y="622659"/>
            <a:ext cx="7075562" cy="5306671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Групповые занятия в 1 классе</a:t>
            </a:r>
            <a:endParaRPr lang="ru-RU" dirty="0"/>
          </a:p>
        </p:txBody>
      </p:sp>
      <p:pic>
        <p:nvPicPr>
          <p:cNvPr id="8194" name="Picture 2" descr="C:\Users\вова\Desktop\РАБОЧИЙ СТОЛ\портфолио дом\Внеурочка 1 А 2013г\DSC089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357298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Групповые занятия в 1 классе</a:t>
            </a:r>
            <a:endParaRPr lang="ru-RU" dirty="0"/>
          </a:p>
        </p:txBody>
      </p:sp>
      <p:pic>
        <p:nvPicPr>
          <p:cNvPr id="9218" name="Picture 2" descr="C:\Users\вова\Desktop\РАБОЧИЙ СТОЛ\портфолио дом\Внеурочка 1 А 2013г\DSC08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128586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0"/>
            <a:ext cx="800102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Групповые занятия в 3-4 «б» классе</a:t>
            </a:r>
            <a:endParaRPr lang="ru-RU" dirty="0"/>
          </a:p>
        </p:txBody>
      </p:sp>
      <p:pic>
        <p:nvPicPr>
          <p:cNvPr id="12290" name="Picture 2" descr="C:\Users\вова\Desktop\РАБОЧИЙ СТОЛ\портфолио дом\ФОТО портфолио\DSC08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1000108"/>
            <a:ext cx="3524274" cy="2643206"/>
          </a:xfrm>
          <a:prstGeom prst="rect">
            <a:avLst/>
          </a:prstGeom>
          <a:noFill/>
        </p:spPr>
      </p:pic>
      <p:pic>
        <p:nvPicPr>
          <p:cNvPr id="12291" name="Picture 3" descr="C:\Users\вова\Desktop\РАБОЧИЙ СТОЛ\портфолио дом\ФОТО портфолио\DSC08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964383"/>
            <a:ext cx="3571900" cy="2678766"/>
          </a:xfrm>
          <a:prstGeom prst="rect">
            <a:avLst/>
          </a:prstGeom>
          <a:noFill/>
        </p:spPr>
      </p:pic>
      <p:pic>
        <p:nvPicPr>
          <p:cNvPr id="12292" name="Picture 4" descr="C:\Users\вова\Desktop\РАБОЧИЙ СТОЛ\портфолио дом\ФОТО портфолио\DSC08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3857628"/>
            <a:ext cx="3548082" cy="2660904"/>
          </a:xfrm>
          <a:prstGeom prst="rect">
            <a:avLst/>
          </a:prstGeom>
          <a:noFill/>
        </p:spPr>
      </p:pic>
      <p:pic>
        <p:nvPicPr>
          <p:cNvPr id="12293" name="Picture 5" descr="C:\Users\вова\Desktop\РАБОЧИЙ СТОЛ\портфолио дом\ФОТО портфолио\DSC089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3857628"/>
            <a:ext cx="3643338" cy="27323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821934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Групповые занятия в 3-4 «б» классе</a:t>
            </a:r>
            <a:endParaRPr lang="ru-RU" dirty="0"/>
          </a:p>
        </p:txBody>
      </p:sp>
      <p:pic>
        <p:nvPicPr>
          <p:cNvPr id="13314" name="Picture 2" descr="C:\Users\вова\Desktop\РАБОЧИЙ СТОЛ\портфолио дом\ФОТО портфолио\DSC089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214422"/>
            <a:ext cx="6786610" cy="5089958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5112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Муниципальный конкурс </a:t>
            </a:r>
            <a:br>
              <a:rPr lang="ru-RU" sz="2800" dirty="0" smtClean="0"/>
            </a:br>
            <a:r>
              <a:rPr lang="ru-RU" sz="2800" dirty="0" smtClean="0"/>
              <a:t>«Красный, желтый, зеленый» - 1 </a:t>
            </a:r>
            <a:r>
              <a:rPr lang="ru-RU" sz="2800" dirty="0" smtClean="0"/>
              <a:t>место</a:t>
            </a:r>
            <a:br>
              <a:rPr lang="ru-RU" sz="2800" dirty="0" smtClean="0"/>
            </a:br>
            <a:r>
              <a:rPr lang="ru-RU" sz="2800" dirty="0" smtClean="0"/>
              <a:t>2011-</a:t>
            </a:r>
            <a:r>
              <a:rPr lang="ru-RU" sz="2800" dirty="0" smtClean="0"/>
              <a:t>2012 </a:t>
            </a:r>
            <a:r>
              <a:rPr lang="ru-RU" sz="2800" dirty="0" err="1" smtClean="0"/>
              <a:t>уч.г</a:t>
            </a:r>
            <a:r>
              <a:rPr lang="ru-RU" sz="2800" dirty="0" err="1" smtClean="0"/>
              <a:t>од</a:t>
            </a:r>
            <a:endParaRPr lang="ru-RU" sz="2800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857364"/>
            <a:ext cx="4177351" cy="378621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3074" name="Picture 2" descr="C:\Users\вова\Desktop\ДДТ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785926"/>
            <a:ext cx="2867779" cy="4052886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вова\Desktop\РАБОЧИЙ СТОЛ\портфолио дом\ФОТО портфолио\DSC08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4199496"/>
            <a:ext cx="3544881" cy="2658504"/>
          </a:xfrm>
          <a:prstGeom prst="rect">
            <a:avLst/>
          </a:prstGeom>
          <a:noFill/>
        </p:spPr>
      </p:pic>
      <p:pic>
        <p:nvPicPr>
          <p:cNvPr id="5" name="Picture 3" descr="C:\Users\вова\Desktop\РАБОЧИЙ СТОЛ\портфолио дом\ФОТО портфолио\DSC089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496"/>
            <a:ext cx="3905508" cy="2928958"/>
          </a:xfrm>
          <a:prstGeom prst="rect">
            <a:avLst/>
          </a:prstGeom>
          <a:noFill/>
        </p:spPr>
      </p:pic>
      <p:pic>
        <p:nvPicPr>
          <p:cNvPr id="4" name="Picture 5" descr="C:\Users\вова\Desktop\РАБОЧИЙ СТОЛ\портфолио дом\ФОТО портфолио\DSC0899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9282" y="1928802"/>
            <a:ext cx="3614718" cy="27110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565548" cy="2511420"/>
          </a:xfrm>
        </p:spPr>
        <p:txBody>
          <a:bodyPr>
            <a:normAutofit/>
          </a:bodyPr>
          <a:lstStyle/>
          <a:p>
            <a:r>
              <a:rPr lang="ru-RU" dirty="0" smtClean="0"/>
              <a:t>«Пасхальное яйцо» </a:t>
            </a:r>
            <a:br>
              <a:rPr lang="ru-RU" dirty="0" smtClean="0"/>
            </a:br>
            <a:r>
              <a:rPr lang="ru-RU" dirty="0" smtClean="0"/>
              <a:t>2012-2013уч.год</a:t>
            </a:r>
            <a:br>
              <a:rPr lang="ru-RU" dirty="0" smtClean="0"/>
            </a:br>
            <a:r>
              <a:rPr lang="ru-RU" sz="2800" dirty="0" smtClean="0"/>
              <a:t>в муниципальном конкурсе </a:t>
            </a:r>
            <a:r>
              <a:rPr lang="ru-RU" sz="3100" dirty="0" smtClean="0"/>
              <a:t>участвовали</a:t>
            </a:r>
            <a:r>
              <a:rPr lang="ru-RU" dirty="0" smtClean="0"/>
              <a:t> </a:t>
            </a:r>
            <a:r>
              <a:rPr lang="ru-RU" sz="2800" dirty="0" smtClean="0"/>
              <a:t>12 детей</a:t>
            </a:r>
            <a:endParaRPr lang="ru-RU" sz="2800" dirty="0"/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фильм бисер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36775" y="15621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74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/>
                </a:solidFill>
              </a:rPr>
              <a:t>Работа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/>
              <a:t>Щечкиной</a:t>
            </a:r>
            <a:r>
              <a:rPr lang="ru-RU" dirty="0" smtClean="0"/>
              <a:t> Юли (5 «а»)</a:t>
            </a:r>
            <a:br>
              <a:rPr lang="ru-RU" dirty="0" smtClean="0"/>
            </a:br>
            <a:r>
              <a:rPr lang="ru-RU" dirty="0" smtClean="0"/>
              <a:t>сумочка для сотового телефона</a:t>
            </a:r>
            <a:endParaRPr lang="ru-RU" dirty="0"/>
          </a:p>
        </p:txBody>
      </p:sp>
      <p:pic>
        <p:nvPicPr>
          <p:cNvPr id="14338" name="Picture 2" descr="C:\Users\вова\Desktop\РАБОЧИЙ СТОЛ\На конкурс ДЕТИ\Щечкина Ю. бисер\DSC090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428736"/>
            <a:ext cx="3600450" cy="4800600"/>
          </a:xfrm>
          <a:prstGeom prst="rect">
            <a:avLst/>
          </a:prstGeom>
          <a:noFill/>
        </p:spPr>
      </p:pic>
      <p:pic>
        <p:nvPicPr>
          <p:cNvPr id="14339" name="Picture 3" descr="C:\Users\вова\Desktop\РАБОЧИЙ СТОЛ\На конкурс ДЕТИ\Щечкина Ю. бисер\DSC090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714488"/>
            <a:ext cx="3000396" cy="427058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ова\Desktop\КОНКУРС срочно\Программа бис\дети 1-4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497" y="1000108"/>
            <a:ext cx="7977503" cy="4791725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3116"/>
            <a:ext cx="7498080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28 января 2014года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ова\Desktop\КОНКУРС срочно\Программа бис\дети 1-3а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928670"/>
            <a:ext cx="7358114" cy="4905409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Индивидуальные работы детей</a:t>
            </a:r>
            <a:endParaRPr lang="ru-RU" dirty="0"/>
          </a:p>
        </p:txBody>
      </p:sp>
      <p:pic>
        <p:nvPicPr>
          <p:cNvPr id="5122" name="Picture 2" descr="C:\Users\вова\Desktop\РАБОЧИЙ СТОЛ\портфолио дом\Бисер школа\DSC081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7099323" cy="53244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Индивидуальные работы детей</a:t>
            </a:r>
            <a:endParaRPr lang="ru-RU" dirty="0"/>
          </a:p>
        </p:txBody>
      </p:sp>
      <p:pic>
        <p:nvPicPr>
          <p:cNvPr id="6146" name="Picture 2" descr="C:\Users\вова\Desktop\РАБОЧИЙ СТОЛ\портфолио дом\Бисер школа\DSC08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7099323" cy="532449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Индивидуальные работы детей</a:t>
            </a:r>
            <a:endParaRPr lang="ru-RU" dirty="0"/>
          </a:p>
        </p:txBody>
      </p:sp>
      <p:pic>
        <p:nvPicPr>
          <p:cNvPr id="7170" name="Picture 2" descr="C:\Users\вова\Desktop\РАБОЧИЙ СТОЛ\портфолио дом\Бисер школа\DSC01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714488"/>
            <a:ext cx="7858148" cy="428628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Коллективные работы детей</a:t>
            </a:r>
            <a:endParaRPr lang="ru-RU" dirty="0"/>
          </a:p>
        </p:txBody>
      </p:sp>
      <p:pic>
        <p:nvPicPr>
          <p:cNvPr id="2050" name="Picture 2" descr="C:\Users\вова\Desktop\РАБОЧИЙ СТОЛ\портфолио дом\Бисер школа\DSC05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Коллективные работы детей</a:t>
            </a:r>
            <a:endParaRPr lang="ru-RU" dirty="0"/>
          </a:p>
        </p:txBody>
      </p:sp>
      <p:pic>
        <p:nvPicPr>
          <p:cNvPr id="3074" name="Picture 2" descr="C:\Users\вова\Desktop\РАБОЧИЙ СТОЛ\портфолио дом\Бисер школа\розы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Коллективные работы детей</a:t>
            </a:r>
            <a:endParaRPr lang="ru-RU" dirty="0"/>
          </a:p>
        </p:txBody>
      </p:sp>
      <p:pic>
        <p:nvPicPr>
          <p:cNvPr id="4098" name="Picture 2" descr="C:\Users\вова\Desktop\РАБОЧИЙ СТОЛ\портфолио дом\Бисер школа\снежинки для ел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1142984"/>
            <a:ext cx="4044970" cy="5393293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215</TotalTime>
  <Words>92</Words>
  <Application>Microsoft Office PowerPoint</Application>
  <PresentationFormat>Экран (4:3)</PresentationFormat>
  <Paragraphs>19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Результаты работы по программе «Декоративно – прикладное искусство. Бисероплетение»</vt:lpstr>
      <vt:lpstr>Слайд 2</vt:lpstr>
      <vt:lpstr>Слайд 3</vt:lpstr>
      <vt:lpstr>Индивидуальные работы детей</vt:lpstr>
      <vt:lpstr>Индивидуальные работы детей</vt:lpstr>
      <vt:lpstr>Индивидуальные работы детей</vt:lpstr>
      <vt:lpstr>Коллективные работы детей</vt:lpstr>
      <vt:lpstr>Коллективные работы детей</vt:lpstr>
      <vt:lpstr>Коллективные работы детей</vt:lpstr>
      <vt:lpstr>Слайд 10</vt:lpstr>
      <vt:lpstr>Слайд 11</vt:lpstr>
      <vt:lpstr>Групповые занятия в 1 классе</vt:lpstr>
      <vt:lpstr>Групповые занятия в 1 классе</vt:lpstr>
      <vt:lpstr>Групповые занятия в 3-4 «б» классе</vt:lpstr>
      <vt:lpstr>Групповые занятия в 3-4 «б» классе</vt:lpstr>
      <vt:lpstr>Муниципальный конкурс  «Красный, желтый, зеленый» - 1 место 2011-2012 уч.год</vt:lpstr>
      <vt:lpstr>«Пасхальное яйцо»  2012-2013уч.год в муниципальном конкурсе участвовали 12 детей</vt:lpstr>
      <vt:lpstr>Слайд 18</vt:lpstr>
      <vt:lpstr>Работа Щечкиной Юли (5 «а») сумочка для сотового телефона</vt:lpstr>
      <vt:lpstr>Спасибо за внимание!  28 января 2014года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работы по программе «Бисероплетение»</dc:title>
  <dc:creator>наташа</dc:creator>
  <cp:lastModifiedBy>вова</cp:lastModifiedBy>
  <cp:revision>21</cp:revision>
  <dcterms:created xsi:type="dcterms:W3CDTF">2014-01-05T12:03:44Z</dcterms:created>
  <dcterms:modified xsi:type="dcterms:W3CDTF">2014-01-26T11:39:34Z</dcterms:modified>
</cp:coreProperties>
</file>