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7.png"/><Relationship Id="rId3" Type="http://schemas.openxmlformats.org/officeDocument/2006/relationships/hyperlink" Target="http://textweb.ru/wp-content/uploads/2011/11/19.jpg" TargetMode="External"/><Relationship Id="rId7" Type="http://schemas.openxmlformats.org/officeDocument/2006/relationships/hyperlink" Target="http://textweb.ru/wp-content/uploads/2011/11/33.jpg" TargetMode="External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5.xml"/><Relationship Id="rId1" Type="http://schemas.openxmlformats.org/officeDocument/2006/relationships/audio" Target="file:///C:\Users\&#1074;&#1086;&#1074;&#1072;\Desktop\&#1047;&#1086;&#1083;&#1091;&#1096;&#1082;&#1072;%20&#1084;&#1080;&#1085;&#1091;&#1089;.mp3" TargetMode="External"/><Relationship Id="rId6" Type="http://schemas.openxmlformats.org/officeDocument/2006/relationships/image" Target="../media/image3.jpeg"/><Relationship Id="rId11" Type="http://schemas.openxmlformats.org/officeDocument/2006/relationships/hyperlink" Target="http://textweb.ru/wp-content/uploads/2011/11/52.jpg" TargetMode="External"/><Relationship Id="rId5" Type="http://schemas.openxmlformats.org/officeDocument/2006/relationships/hyperlink" Target="http://textweb.ru/wp-content/uploads/2011/11/26.jpg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hyperlink" Target="http://textweb.ru/wp-content/uploads/2011/11/42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textweb.ru/wp-content/uploads/2011/11/62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textweb.ru/wp-content/uploads/2011/11/72.jpg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textweb.ru/wp-content/uploads/2011/11/81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textweb.ru/wp-content/uploads/2011/11/9.jpg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textweb.ru/wp-content/uploads/2011/11/10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hyperlink" Target="http://textweb.ru/wp-content/uploads/2011/11/111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http://textweb.ru/wp-content/uploads/2011/11/121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textweb.ru/wp-content/uploads/2011/11/141.jpg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textweb.ru/wp-content/uploads/2011/11/131.jpg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textweb.ru/wp-content/uploads/2011/11/111.jpg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12.jpeg"/><Relationship Id="rId2" Type="http://schemas.openxmlformats.org/officeDocument/2006/relationships/hyperlink" Target="http://textweb.ru/wp-content/uploads/2011/11/52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textweb.ru/wp-content/uploads/2011/11/10.jpg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11.jpeg"/><Relationship Id="rId10" Type="http://schemas.openxmlformats.org/officeDocument/2006/relationships/hyperlink" Target="http://textweb.ru/wp-content/uploads/2011/11/81.jpg" TargetMode="External"/><Relationship Id="rId4" Type="http://schemas.openxmlformats.org/officeDocument/2006/relationships/hyperlink" Target="http://textweb.ru/wp-content/uploads/2011/11/9.jpg" TargetMode="External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714620"/>
            <a:ext cx="8501122" cy="2924180"/>
          </a:xfrm>
        </p:spPr>
        <p:txBody>
          <a:bodyPr>
            <a:normAutofit fontScale="92500" lnSpcReduction="20000"/>
          </a:bodyPr>
          <a:lstStyle/>
          <a:p>
            <a:r>
              <a:rPr lang="ru-RU" sz="3500" b="1" dirty="0" smtClean="0">
                <a:solidFill>
                  <a:srgbClr val="0000FF"/>
                </a:solidFill>
              </a:rPr>
              <a:t>«Изготовление из бисера цветка «Роза»</a:t>
            </a:r>
            <a:endParaRPr lang="ru-RU" sz="3500" b="1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rgbClr val="0000FF"/>
                </a:solidFill>
              </a:rPr>
              <a:t>к занятию по </a:t>
            </a:r>
            <a:r>
              <a:rPr lang="ru-RU" dirty="0" err="1" smtClean="0">
                <a:solidFill>
                  <a:srgbClr val="0000FF"/>
                </a:solidFill>
              </a:rPr>
              <a:t>бисероплетению</a:t>
            </a:r>
            <a:r>
              <a:rPr lang="ru-RU" dirty="0" smtClean="0">
                <a:solidFill>
                  <a:srgbClr val="0000FF"/>
                </a:solidFill>
              </a:rPr>
              <a:t> в 3 специальном (коррекционном) классе VIII вида</a:t>
            </a:r>
            <a:endParaRPr lang="ru-RU" dirty="0" smtClean="0"/>
          </a:p>
          <a:p>
            <a:r>
              <a:rPr lang="ru-RU" dirty="0" smtClean="0">
                <a:solidFill>
                  <a:srgbClr val="0000FF"/>
                </a:solidFill>
              </a:rPr>
              <a:t>учитель</a:t>
            </a:r>
            <a:r>
              <a:rPr lang="ru-RU" dirty="0" smtClean="0">
                <a:solidFill>
                  <a:srgbClr val="0000FF"/>
                </a:solidFill>
              </a:rPr>
              <a:t>: Наталья Анатольевна Краева</a:t>
            </a:r>
            <a:endParaRPr lang="ru-RU" dirty="0" smtClean="0"/>
          </a:p>
          <a:p>
            <a:r>
              <a:rPr lang="ru-RU" dirty="0" smtClean="0">
                <a:solidFill>
                  <a:srgbClr val="0000FF"/>
                </a:solidFill>
              </a:rPr>
              <a:t>МКУ СОШ №11 г.Нижнеудинск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Shape 2"/>
          <p:cNvSpPr txBox="1">
            <a:spLocks noGrp="1"/>
          </p:cNvSpPr>
          <p:nvPr>
            <p:ph type="ctrTitle"/>
          </p:nvPr>
        </p:nvSpPr>
        <p:spPr>
          <a:xfrm>
            <a:off x="642938" y="785813"/>
            <a:ext cx="7772400" cy="1470025"/>
          </a:xfrm>
          <a:prstGeom prst="rect">
            <a:avLst/>
          </a:prstGeom>
        </p:spPr>
        <p:txBody>
          <a:bodyPr wrap="none" lIns="0" tIns="0" rIns="0" bIns="0" anchor="ctr">
            <a:normAutofit/>
          </a:bodyPr>
          <a:lstStyle/>
          <a:p>
            <a:r>
              <a:rPr lang="ru-RU" sz="3200" b="1" dirty="0" smtClean="0">
                <a:solidFill>
                  <a:srgbClr val="2323DC"/>
                </a:solidFill>
              </a:rPr>
              <a:t>Предметно-инструкционная карта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sz="3200" dirty="0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57222" y="428604"/>
            <a:ext cx="8858280" cy="1470025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Изготовление  из  бисера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 descr="C:\Users\вова\Desktop\РАБОЧИЙ СТОЛ\портфолио дом\Бисер школа\розы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214422"/>
            <a:ext cx="5643602" cy="4232702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643702" y="652442"/>
            <a:ext cx="192400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786414" y="428604"/>
            <a:ext cx="3357586" cy="1500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розы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5643578"/>
            <a:ext cx="7358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Роза – универсальный цветок в подарок, она олицетворяет собой всю гамму добрых чувств, от уважения до глубокой страсти.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428728" y="2571744"/>
            <a:ext cx="7143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 кустах в саду растёт,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Запах сладкий, словно мёд.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Но нередко льются слёзы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Тех, кто рвёт их. Это?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2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155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155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115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15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217" grpId="0"/>
      <p:bldP spid="921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Выполнение лепестка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(на две проволоки)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96532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Содержимое 7" descr="http://textweb.ru/wp-content/uploads/2011/11/19.jpg">
            <a:hlinkClick r:id="rId3"/>
          </p:cNvPr>
          <p:cNvPicPr>
            <a:picLocks noGr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142984"/>
            <a:ext cx="2104228" cy="169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57158" y="4500570"/>
            <a:ext cx="3357586" cy="64294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7 штук на 1 цветок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7" name="Содержимое 6" descr="http://textweb.ru/wp-content/uploads/2011/11/26.jpg">
            <a:hlinkClick r:id="rId5"/>
          </p:cNvPr>
          <p:cNvPicPr>
            <a:picLocks noGrp="1"/>
          </p:cNvPicPr>
          <p:nvPr>
            <p:ph sz="quarter" idx="4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57422" y="1928802"/>
            <a:ext cx="2143140" cy="1693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textweb.ru/wp-content/uploads/2011/11/33.jp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3438" y="2643182"/>
            <a:ext cx="200026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textweb.ru/wp-content/uploads/2011/11/42.jpg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86578" y="3786190"/>
            <a:ext cx="207170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textweb.ru/wp-content/uploads/2011/11/52.jpg">
            <a:hlinkClick r:id="rId11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357686" y="4857760"/>
            <a:ext cx="192882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Овал 11"/>
          <p:cNvSpPr/>
          <p:nvPr/>
        </p:nvSpPr>
        <p:spPr>
          <a:xfrm>
            <a:off x="285720" y="235743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2428860" y="307181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4714876" y="385762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6786578" y="500063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4429124" y="607220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pic>
        <p:nvPicPr>
          <p:cNvPr id="17" name="Золушка минус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3" cstate="print"/>
          <a:stretch>
            <a:fillRect/>
          </a:stretch>
        </p:blipFill>
        <p:spPr>
          <a:xfrm>
            <a:off x="8072462" y="42860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226062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Готовим серединку розы из бисера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(на две проволоки)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http://textweb.ru/wp-content/uploads/2011/11/62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428736"/>
            <a:ext cx="178595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6" descr="http://textweb.ru/wp-content/uploads/2011/11/81.jpg">
            <a:hlinkClick r:id="rId4"/>
          </p:cNvPr>
          <p:cNvPicPr>
            <a:picLocks noGrp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 bwMode="auto">
          <a:xfrm>
            <a:off x="6029324" y="3077369"/>
            <a:ext cx="1971700" cy="2637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extweb.ru/wp-content/uploads/2011/11/72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43240" y="2714620"/>
            <a:ext cx="228601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1857356" y="307181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857752" y="4000504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429520" y="5143512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8572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Делаем чашелистики для розы из бисера – 6 штук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textweb.ru/wp-content/uploads/2011/11/9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3286124"/>
            <a:ext cx="6000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extweb.ru/wp-content/uploads/2011/11/9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3286124"/>
            <a:ext cx="6000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extweb.ru/wp-content/uploads/2011/11/9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214686"/>
            <a:ext cx="6000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extweb.ru/wp-content/uploads/2011/11/9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3214686"/>
            <a:ext cx="6000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textweb.ru/wp-content/uploads/2011/11/9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3214686"/>
            <a:ext cx="6000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textweb.ru/wp-content/uploads/2011/11/9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286124"/>
            <a:ext cx="6000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Выполняем листочки для листка розы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" name="Рисунок 2" descr="http://textweb.ru/wp-content/uploads/2011/11/10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142984"/>
            <a:ext cx="5334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extweb.ru/wp-content/uploads/2011/11/10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1142984"/>
            <a:ext cx="5334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extweb.ru/wp-content/uploads/2011/11/10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142984"/>
            <a:ext cx="5334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extweb.ru/wp-content/uploads/2011/11/10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1142984"/>
            <a:ext cx="5334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textweb.ru/wp-content/uploads/2011/11/10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142984"/>
            <a:ext cx="5334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textweb.ru/wp-content/uploads/2011/11/111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794" y="3786190"/>
            <a:ext cx="214314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428596" y="30718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Собираем  листок для розы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Рисунок 10" descr="http://textweb.ru/wp-content/uploads/2011/11/111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3786190"/>
            <a:ext cx="214314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5072066" y="1142984"/>
            <a:ext cx="31241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 штук на 1 лист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500562" y="1785926"/>
            <a:ext cx="4086196" cy="1571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н</a:t>
            </a:r>
            <a:r>
              <a:rPr kumimoji="0" lang="ru-RU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 2 листка - ? штук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Собираем розу из бисера своими руками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http://textweb.ru/wp-content/uploads/2011/11/12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357298"/>
            <a:ext cx="128588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textweb.ru/wp-content/uploads/2011/11/131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78" y="2214554"/>
            <a:ext cx="1714512" cy="21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extweb.ru/wp-content/uploads/2011/11/141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86380" y="3357562"/>
            <a:ext cx="235745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/>
          <p:cNvSpPr/>
          <p:nvPr/>
        </p:nvSpPr>
        <p:spPr>
          <a:xfrm>
            <a:off x="1857356" y="285749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357686" y="378619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7072330" y="5214950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35732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Для 1 розы надо сделать: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7 лепестков</a:t>
            </a:r>
            <a:endParaRPr lang="ru-RU" sz="2800" dirty="0"/>
          </a:p>
        </p:txBody>
      </p:sp>
      <p:pic>
        <p:nvPicPr>
          <p:cNvPr id="4" name="Рисунок 3" descr="http://textweb.ru/wp-content/uploads/2011/11/52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928670"/>
            <a:ext cx="128588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extweb.ru/wp-content/uploads/2011/11/9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2214554"/>
            <a:ext cx="6000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extweb.ru/wp-content/uploads/2011/11/10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4414" y="3429000"/>
            <a:ext cx="5334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extweb.ru/wp-content/uploads/2011/11/111.jp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28662" y="4786322"/>
            <a:ext cx="157163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6" descr="http://textweb.ru/wp-content/uploads/2011/11/81.jpg">
            <a:hlinkClick r:id="rId10"/>
          </p:cNvPr>
          <p:cNvPicPr>
            <a:picLocks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6929454" y="3143248"/>
            <a:ext cx="82869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071538" y="2357430"/>
            <a:ext cx="3000396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142976" y="4000504"/>
            <a:ext cx="3000396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357290" y="5500702"/>
            <a:ext cx="3000396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929322" y="3071810"/>
            <a:ext cx="3000396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785918" y="2357430"/>
            <a:ext cx="3000396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 чашелистиков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376338" y="2662230"/>
            <a:ext cx="3000396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785918" y="3643314"/>
            <a:ext cx="3000396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 листиков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071670" y="5143512"/>
            <a:ext cx="3000396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 листка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929322" y="2357430"/>
            <a:ext cx="3000396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серединка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вова\Desktop\РАБОЧИЙ СТОЛ\портфолио дом\Бисер школа\розы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85728"/>
            <a:ext cx="7524803" cy="564360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</TotalTime>
  <Words>148</Words>
  <Application>Microsoft Office PowerPoint</Application>
  <PresentationFormat>Экран (4:3)</PresentationFormat>
  <Paragraphs>44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Предметно-инструкционная карта </vt:lpstr>
      <vt:lpstr>Изготовление  из  бисера   </vt:lpstr>
      <vt:lpstr>Выполнение лепестка  (на две проволоки)</vt:lpstr>
      <vt:lpstr>Готовим серединку розы из бисера (на две проволоки) </vt:lpstr>
      <vt:lpstr>Делаем чашелистики для розы из бисера – 6 штук </vt:lpstr>
      <vt:lpstr>Выполняем листочки для листка розы  </vt:lpstr>
      <vt:lpstr>Собираем розу из бисера своими руками </vt:lpstr>
      <vt:lpstr>Для 1 розы надо сделать: 7 лепестков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Плетение бисером розы  </dc:title>
  <dc:creator>наташа</dc:creator>
  <cp:lastModifiedBy>вова</cp:lastModifiedBy>
  <cp:revision>36</cp:revision>
  <dcterms:created xsi:type="dcterms:W3CDTF">2014-01-25T11:04:07Z</dcterms:created>
  <dcterms:modified xsi:type="dcterms:W3CDTF">2014-01-29T13:20:25Z</dcterms:modified>
</cp:coreProperties>
</file>