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1" r:id="rId11"/>
    <p:sldId id="264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724128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ЭНКАУСТИКА, </a:t>
            </a:r>
            <a:br>
              <a:rPr lang="ru-RU" b="1" dirty="0" smtClean="0"/>
            </a:br>
            <a:r>
              <a:rPr lang="ru-RU" b="1" dirty="0" smtClean="0"/>
              <a:t>ИЛИ КАК РИСОВАТЬ ВОСКОМ</a:t>
            </a:r>
            <a:endParaRPr lang="ru-RU" b="1" dirty="0"/>
          </a:p>
        </p:txBody>
      </p:sp>
      <p:pic>
        <p:nvPicPr>
          <p:cNvPr id="4" name="Picture 4" descr="фаюмский порт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00400" cy="652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0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4402832" cy="452596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Работы</a:t>
            </a:r>
            <a:r>
              <a:rPr lang="ru-RU" dirty="0"/>
              <a:t>, созданные в технике «энкаустика» - это увлекательная игра, праздник воображения и интуиции, радость постоянных открытий, потому что, начиная работу, никогда не знаешь, что получится в результате. Попробуйте, и вы не </a:t>
            </a:r>
            <a:r>
              <a:rPr lang="ru-RU" dirty="0" smtClean="0"/>
              <a:t>разочаруетесь!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452423" cy="622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1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РАБОТЫ УЧАЩИХСЯ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77272"/>
            <a:ext cx="9144000" cy="680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Руснак</a:t>
            </a:r>
            <a:r>
              <a:rPr lang="ru-RU" dirty="0"/>
              <a:t> Таня, 12 лет. Шторм в Авачинской бухте</a:t>
            </a:r>
          </a:p>
        </p:txBody>
      </p:sp>
      <p:pic>
        <p:nvPicPr>
          <p:cNvPr id="4" name="Рисунок 3" descr="C:\Users\moroz\Pictures\2012-11-02 5\5 001.jpg"/>
          <p:cNvPicPr/>
          <p:nvPr/>
        </p:nvPicPr>
        <p:blipFill>
          <a:blip r:embed="rId2" cstate="print"/>
          <a:srcRect l="5206"/>
          <a:stretch>
            <a:fillRect/>
          </a:stretch>
        </p:blipFill>
        <p:spPr bwMode="auto">
          <a:xfrm rot="16200000">
            <a:off x="2231740" y="44623"/>
            <a:ext cx="46805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25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5369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Рехнер</a:t>
            </a:r>
            <a:r>
              <a:rPr lang="ru-RU" dirty="0"/>
              <a:t> Юля, 11 лет. Камчатка - край вулканов</a:t>
            </a:r>
          </a:p>
        </p:txBody>
      </p:sp>
      <p:pic>
        <p:nvPicPr>
          <p:cNvPr id="4" name="Рисунок 3" descr="C:\Users\moroz\Pictures\2012-11-05 2\2 001.jpg"/>
          <p:cNvPicPr/>
          <p:nvPr/>
        </p:nvPicPr>
        <p:blipFill>
          <a:blip r:embed="rId2" cstate="print"/>
          <a:srcRect l="10963"/>
          <a:stretch>
            <a:fillRect/>
          </a:stretch>
        </p:blipFill>
        <p:spPr bwMode="auto">
          <a:xfrm rot="16200000">
            <a:off x="1835696" y="-819472"/>
            <a:ext cx="5472608" cy="763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44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5718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Солдатов Даниил, 12 лет. Властелин колец. Две башни</a:t>
            </a:r>
          </a:p>
        </p:txBody>
      </p:sp>
      <p:pic>
        <p:nvPicPr>
          <p:cNvPr id="4" name="Рисунок 3" descr="C:\Users\moroz\Pictures\2012-11-05 1\1 001.jpg"/>
          <p:cNvPicPr/>
          <p:nvPr/>
        </p:nvPicPr>
        <p:blipFill>
          <a:blip r:embed="rId2" cstate="print"/>
          <a:srcRect l="3712"/>
          <a:stretch>
            <a:fillRect/>
          </a:stretch>
        </p:blipFill>
        <p:spPr bwMode="auto">
          <a:xfrm rot="16200000">
            <a:off x="1835696" y="-531440"/>
            <a:ext cx="5472608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23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8249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Гаджиева Лейла, 11 лет. Закат</a:t>
            </a:r>
          </a:p>
        </p:txBody>
      </p:sp>
      <p:pic>
        <p:nvPicPr>
          <p:cNvPr id="4" name="Рисунок 3" descr="C:\Users\moroz\Pictures\2012-11-02 4\4 001.jpg"/>
          <p:cNvPicPr/>
          <p:nvPr/>
        </p:nvPicPr>
        <p:blipFill>
          <a:blip r:embed="rId2" cstate="print"/>
          <a:srcRect l="41723" b="31830"/>
          <a:stretch>
            <a:fillRect/>
          </a:stretch>
        </p:blipFill>
        <p:spPr bwMode="auto">
          <a:xfrm rot="16200000">
            <a:off x="1655676" y="-783468"/>
            <a:ext cx="5832648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095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69183"/>
            <a:ext cx="9144000" cy="896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Гаджиева Лейла, 11 лет. Одинокий парус</a:t>
            </a:r>
          </a:p>
        </p:txBody>
      </p:sp>
      <p:pic>
        <p:nvPicPr>
          <p:cNvPr id="4" name="Рисунок 3" descr="C:\Users\moroz\Pictures\2012-11-02 2\2 001.jpg"/>
          <p:cNvPicPr/>
          <p:nvPr/>
        </p:nvPicPr>
        <p:blipFill>
          <a:blip r:embed="rId2" cstate="print"/>
          <a:srcRect l="30853" b="31649"/>
          <a:stretch>
            <a:fillRect/>
          </a:stretch>
        </p:blipFill>
        <p:spPr bwMode="auto">
          <a:xfrm rot="16200000">
            <a:off x="1727684" y="-351420"/>
            <a:ext cx="5688632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53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ЛИТЕРАТУРА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1.Хвостенко Т. В. Энкаустика. Искусство, пережившее тысячелетия. / Послесловие Л. Ф. </a:t>
            </a:r>
            <a:r>
              <a:rPr lang="ru-RU" dirty="0" err="1"/>
              <a:t>Дьяконицына</a:t>
            </a:r>
            <a:r>
              <a:rPr lang="ru-RU" dirty="0"/>
              <a:t>. — М.: Советский художник, 1985.</a:t>
            </a:r>
          </a:p>
          <a:p>
            <a:pPr marL="0" indent="0">
              <a:buNone/>
            </a:pPr>
            <a:r>
              <a:rPr lang="ru-RU" dirty="0"/>
              <a:t>2. Кравченко А. С., Уткин А. П. «</a:t>
            </a:r>
            <a:r>
              <a:rPr lang="ru-RU" dirty="0" err="1"/>
              <a:t>Икона.Секреты</a:t>
            </a:r>
            <a:r>
              <a:rPr lang="ru-RU" dirty="0"/>
              <a:t> ремесла» / </a:t>
            </a:r>
            <a:r>
              <a:rPr lang="ru-RU" dirty="0" err="1"/>
              <a:t>Style</a:t>
            </a:r>
            <a:r>
              <a:rPr lang="ru-RU" dirty="0"/>
              <a:t> ALTD, М., 1993.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36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 ИСТОРИИ ВОЗНИКНОВЕНИЯ ЭНКАУСТИКИ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28800"/>
            <a:ext cx="418680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та </a:t>
            </a:r>
            <a:r>
              <a:rPr lang="ru-RU" dirty="0"/>
              <a:t>техника создания изображений  появилась раньше, чем рисование масляными красками. Энкаустика использовалась в античности с V в. до н.э.: древнегреческие художники писали по деревянным доскам, терракотовым плитам, по мрамору, слоновой кости, </a:t>
            </a:r>
            <a:r>
              <a:rPr lang="ru-RU" dirty="0" smtClean="0"/>
              <a:t>а </a:t>
            </a:r>
            <a:r>
              <a:rPr lang="ru-RU" dirty="0"/>
              <a:t>также в настенных росписях  </a:t>
            </a:r>
            <a:r>
              <a:rPr lang="ru-RU" dirty="0" smtClean="0"/>
              <a:t>по</a:t>
            </a:r>
            <a:r>
              <a:rPr lang="ru-RU" dirty="0" smtClean="0"/>
              <a:t> </a:t>
            </a:r>
            <a:r>
              <a:rPr lang="ru-RU" dirty="0"/>
              <a:t>штукатурке. Наиболее известны так называемые </a:t>
            </a:r>
            <a:r>
              <a:rPr lang="ru-RU" dirty="0" smtClean="0"/>
              <a:t>«</a:t>
            </a:r>
            <a:r>
              <a:rPr lang="ru-RU" dirty="0" err="1"/>
              <a:t>фаюмские</a:t>
            </a:r>
            <a:r>
              <a:rPr lang="ru-RU" dirty="0"/>
              <a:t> портреты» (Египет, I-III век н.э.) </a:t>
            </a:r>
          </a:p>
        </p:txBody>
      </p:sp>
      <p:pic>
        <p:nvPicPr>
          <p:cNvPr id="4" name="Рисунок 3" descr="C:\Users\moroz\Desktop\архитектурный\800px-Sergius_baccus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3670" y="1700808"/>
            <a:ext cx="483636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02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221088"/>
            <a:ext cx="8712968" cy="237626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В настоящее время  эта технология применяется для заполнения утрат красочного слоя и его закрепления при реставрации живописи. Существует метод спасения камня от грибковой коррозии, широко применяется восковая защита в промышленности, так как воск не боится морской воды, солнечной радиации, воздействия кислот, стоек к перепадам температур, ложится на любую поверхность. Антикоррозийными составами покрываются различные скульптуры, сооружения из бетона (дамбы), архитектурные сооружения. Среди них - собор Василия Блаженного, </a:t>
            </a:r>
            <a:r>
              <a:rPr lang="ru-RU" dirty="0" err="1"/>
              <a:t>Грановитая</a:t>
            </a:r>
            <a:r>
              <a:rPr lang="ru-RU" dirty="0"/>
              <a:t> палата Московского Кремля, дворец графа Шереметьева в Останкино.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67" y="188640"/>
            <a:ext cx="4779866" cy="38164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5959"/>
            <a:ext cx="9144000" cy="25249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Для выполнения работ в технике «энкаустика» восковые мелки наносят на поверхность утюга, </a:t>
            </a:r>
            <a:r>
              <a:rPr lang="ru-RU" dirty="0" smtClean="0"/>
              <a:t>включённого </a:t>
            </a:r>
            <a:r>
              <a:rPr lang="ru-RU" dirty="0"/>
              <a:t>на минимальную </a:t>
            </a:r>
            <a:r>
              <a:rPr lang="ru-RU" dirty="0" smtClean="0"/>
              <a:t>мощность.  Затем </a:t>
            </a:r>
            <a:r>
              <a:rPr lang="ru-RU" dirty="0"/>
              <a:t>расплавленную массу  переносят на глянцевый картон или </a:t>
            </a:r>
            <a:r>
              <a:rPr lang="ru-RU" dirty="0" smtClean="0"/>
              <a:t>бумагу </a:t>
            </a:r>
            <a:endParaRPr lang="ru-RU" dirty="0"/>
          </a:p>
        </p:txBody>
      </p:sp>
      <p:pic>
        <p:nvPicPr>
          <p:cNvPr id="4" name="Рисунок 3" descr="F:\энкаустика\ЭНКАУСТИКА\мастер-класс\IMG_1886.JPG"/>
          <p:cNvPicPr/>
          <p:nvPr/>
        </p:nvPicPr>
        <p:blipFill>
          <a:blip r:embed="rId2" cstate="print"/>
          <a:srcRect l="36710" t="50000" r="30148" b="806"/>
          <a:stretch>
            <a:fillRect/>
          </a:stretch>
        </p:blipFill>
        <p:spPr bwMode="auto">
          <a:xfrm>
            <a:off x="395536" y="2653806"/>
            <a:ext cx="37444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энкаустика\ЭНКАУСТИКА\мастер-класс\IMG_1888.JPG"/>
          <p:cNvPicPr/>
          <p:nvPr/>
        </p:nvPicPr>
        <p:blipFill>
          <a:blip r:embed="rId3" cstate="print"/>
          <a:srcRect l="31601" t="49194" r="34744" b="9516"/>
          <a:stretch>
            <a:fillRect/>
          </a:stretch>
        </p:blipFill>
        <p:spPr bwMode="auto">
          <a:xfrm>
            <a:off x="4355976" y="2670700"/>
            <a:ext cx="4320480" cy="399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75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ПРИЁМЫ РАБОТЫ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 smtClean="0"/>
              <a:t>ТЕХНИКЕ «ЭТКАУСТИКА»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988840"/>
            <a:ext cx="3610744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Приём </a:t>
            </a:r>
            <a:r>
              <a:rPr lang="ru-RU" dirty="0"/>
              <a:t>первый - разглаживание - представляет собой элементарное гладящее движение утюгом </a:t>
            </a:r>
          </a:p>
        </p:txBody>
      </p:sp>
      <p:pic>
        <p:nvPicPr>
          <p:cNvPr id="4" name="Рисунок 3" descr="F:\энкаустика\ЭНКАУСТИКА\мастер-класс\IMG_1889.JPG"/>
          <p:cNvPicPr/>
          <p:nvPr/>
        </p:nvPicPr>
        <p:blipFill>
          <a:blip r:embed="rId2" cstate="print"/>
          <a:srcRect l="26287" t="12581" r="23254" b="27742"/>
          <a:stretch>
            <a:fillRect/>
          </a:stretch>
        </p:blipFill>
        <p:spPr bwMode="auto">
          <a:xfrm>
            <a:off x="251520" y="1556792"/>
            <a:ext cx="46805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92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556792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Вторым </a:t>
            </a:r>
            <a:r>
              <a:rPr lang="ru-RU" dirty="0" smtClean="0"/>
              <a:t>приёмом </a:t>
            </a:r>
            <a:r>
              <a:rPr lang="ru-RU" dirty="0"/>
              <a:t>- оттиском - создаются прожилки. Утюг прикладывают к картону, а потом приподнимают на несколько секунд </a:t>
            </a:r>
          </a:p>
        </p:txBody>
      </p:sp>
      <p:pic>
        <p:nvPicPr>
          <p:cNvPr id="4" name="Рисунок 3" descr="F:\энкаустика\ЭНКАУСТИКА\мастер-класс\IMG_1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60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40768"/>
            <a:ext cx="405313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Третий </a:t>
            </a:r>
            <a:r>
              <a:rPr lang="ru-RU" dirty="0" smtClean="0"/>
              <a:t>приём </a:t>
            </a:r>
            <a:r>
              <a:rPr lang="ru-RU" dirty="0"/>
              <a:t>заключается в работе боковой стороной утюга. Утюг ставят ребром на уже </a:t>
            </a:r>
            <a:r>
              <a:rPr lang="ru-RU" dirty="0" smtClean="0"/>
              <a:t>нанесённый </a:t>
            </a:r>
            <a:r>
              <a:rPr lang="ru-RU" dirty="0"/>
              <a:t>основным </a:t>
            </a:r>
            <a:r>
              <a:rPr lang="ru-RU" dirty="0" smtClean="0"/>
              <a:t>приёмом </a:t>
            </a:r>
            <a:r>
              <a:rPr lang="ru-RU" dirty="0"/>
              <a:t>фон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получают вертикальные и горизонтальные линии - трава, кусты, тонкие деревья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452870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1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196752"/>
            <a:ext cx="339472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Четвёртый приём </a:t>
            </a:r>
            <a:r>
              <a:rPr lang="ru-RU" dirty="0"/>
              <a:t>- рисование кончиком утюга. Носиком утюга подцепляют немного воскового мелка и им рисует. Таким </a:t>
            </a:r>
            <a:r>
              <a:rPr lang="ru-RU" dirty="0" smtClean="0"/>
              <a:t>приёмом </a:t>
            </a:r>
            <a:r>
              <a:rPr lang="ru-RU" dirty="0"/>
              <a:t>можно нарисовать мелкие детали, например, цветы, </a:t>
            </a:r>
            <a:r>
              <a:rPr lang="ru-RU" dirty="0" smtClean="0"/>
              <a:t>птиц </a:t>
            </a:r>
            <a:endParaRPr lang="ru-RU" dirty="0"/>
          </a:p>
        </p:txBody>
      </p:sp>
      <p:pic>
        <p:nvPicPr>
          <p:cNvPr id="5" name="Рисунок 4" descr="F:\энкаустика\ЭНКАУСТИКА\мастер-класс\IMG_19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65" y="1484784"/>
            <a:ext cx="50405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93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С рабочего стола\МАМА\ИЗО\ЭНКАУСТИКА\мастер-класс\IMG_19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7379" r="6505" b="11845"/>
          <a:stretch/>
        </p:blipFill>
        <p:spPr bwMode="auto">
          <a:xfrm>
            <a:off x="0" y="346348"/>
            <a:ext cx="916891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425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ЭНКАУСТИКА,  ИЛИ КАК РИСОВАТЬ ВОСКОМ</vt:lpstr>
      <vt:lpstr>ИЗ ИСТОРИИ ВОЗНИКНОВЕНИЯ ЭНКАУСТИКИ</vt:lpstr>
      <vt:lpstr>Презентация PowerPoint</vt:lpstr>
      <vt:lpstr>Презентация PowerPoint</vt:lpstr>
      <vt:lpstr>ОСНОВНЫЕ ПРИЁМЫ РАБОТЫ  В ТЕХНИКЕ «ЭТКАУСТИКА»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РАБОТЫ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ЭНКАУСТИКА, ИЛИ КАК РИСОВАТЬ ВОСКОМ</dc:title>
  <dc:creator>moroz</dc:creator>
  <cp:lastModifiedBy>moroz</cp:lastModifiedBy>
  <cp:revision>7</cp:revision>
  <dcterms:created xsi:type="dcterms:W3CDTF">2013-11-28T19:38:44Z</dcterms:created>
  <dcterms:modified xsi:type="dcterms:W3CDTF">2013-12-15T05:42:03Z</dcterms:modified>
</cp:coreProperties>
</file>