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6" r:id="rId4"/>
    <p:sldId id="257" r:id="rId5"/>
    <p:sldId id="259" r:id="rId6"/>
    <p:sldId id="283" r:id="rId7"/>
    <p:sldId id="262" r:id="rId8"/>
    <p:sldId id="260" r:id="rId9"/>
    <p:sldId id="266" r:id="rId10"/>
    <p:sldId id="282" r:id="rId11"/>
    <p:sldId id="290" r:id="rId12"/>
    <p:sldId id="274" r:id="rId13"/>
    <p:sldId id="264" r:id="rId14"/>
    <p:sldId id="292" r:id="rId15"/>
    <p:sldId id="276" r:id="rId16"/>
    <p:sldId id="268" r:id="rId17"/>
    <p:sldId id="269" r:id="rId18"/>
    <p:sldId id="270" r:id="rId19"/>
    <p:sldId id="271" r:id="rId20"/>
    <p:sldId id="272" r:id="rId21"/>
    <p:sldId id="273" r:id="rId22"/>
    <p:sldId id="288" r:id="rId23"/>
    <p:sldId id="267" r:id="rId24"/>
    <p:sldId id="286" r:id="rId25"/>
    <p:sldId id="285" r:id="rId26"/>
    <p:sldId id="291" r:id="rId27"/>
    <p:sldId id="287" r:id="rId28"/>
    <p:sldId id="265" r:id="rId29"/>
    <p:sldId id="289" r:id="rId30"/>
    <p:sldId id="280" r:id="rId31"/>
    <p:sldId id="2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80" autoAdjust="0"/>
    <p:restoredTop sz="89487" autoAdjust="0"/>
  </p:normalViewPr>
  <p:slideViewPr>
    <p:cSldViewPr>
      <p:cViewPr varScale="1">
        <p:scale>
          <a:sx n="44" d="100"/>
          <a:sy n="44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ru/url?sa=i&amp;source=images&amp;cd=&amp;cad=rja&amp;docid=YvqswSRXtA1fYM&amp;tbnid=QjeNe35LpQ8VCM:&amp;ved=0CAgQjRwwAA&amp;url=http://academic.ru/dic.nsf/enc_geolog/4961/%D0%A2%D0%B5%D0%BA%D1%82%D0%BE%D0%BD%D0%B8%D0%BA%D0%B0&amp;ei=SeNvUvTtC4Ht4gTTs4GYBw&amp;psig=AFQjCNGaqEQ7PNECe-3pUT04E1PVnOTr9Q&amp;ust=1383150793276129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ru/url?sa=i&amp;source=images&amp;cd=&amp;cad=rja&amp;docid=lfRuxKEa_COnCM&amp;tbnid=dii7OeYeaZlDlM:&amp;ved=0CAgQjRwwAA&amp;url=http://www.primenews.com.ua/zemletryaseniya/zemletryasenie-v-rossii-koryakiya-v-2006-godu.html&amp;ei=1OlvUsuHG8vv4gTv54CYAQ&amp;psig=AFQjCNGUaLATvwcxD8o_z60HQa5Q4qovhQ&amp;ust=1383152468478232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ru/url?sa=i&amp;source=images&amp;cd=&amp;docid=3n_9rXlj-CWjlM&amp;tbnid=LsmTcmVqw6UadM:&amp;ved=0CAgQjRwwAA&amp;url=http://obozrevatel.com/abroad/na-dalnem-vostoke-rossii-proizoshlo-zemletryasenie.htm&amp;ei=G-pvUvOzOqiC4ATMloHIBQ&amp;psig=AFQjCNEziYs0IxIJhesNnglCfEOHehOfFw&amp;ust=1383152539994307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ru/url?sa=i&amp;source=images&amp;cd=&amp;cad=rja&amp;docid=TbTh97pRXbdKpM&amp;tbnid=yS8sxqeNl47U6M:&amp;ved=0CAgQjRwwAA&amp;url=http://nnm.me/blogs/igmar2006/krupneyshee_zemletryasenie_v_istorii_rossii/&amp;ei=yupvUt6gC_CN4gShv4HYDg&amp;psig=AFQjCNE4_lwRZI1ymOApEfpIEN-DD-1WLA&amp;ust=1383152714326172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ru/url?sa=i&amp;source=images&amp;cd=&amp;cad=rja&amp;docid=uZwLVgwVlI0rUM&amp;tbnid=fWxiocaHZDi8cM:&amp;ved=0CAgQjRwwAA&amp;url=http://the-day-x.ru/nachalos-izverzhenie-samogo-vysokogo-v-evrazii-vulkana-klyuchevskaya-sopka.html&amp;ei=fOxvUv-aDMaz4ATOqIGYBQ&amp;psig=AFQjCNFoZEdsZNJkQlOBJr0JDppRMr2Vsw&amp;ust=1383153148542385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ru/url?sa=i&amp;source=images&amp;cd=&amp;cad=rja&amp;docid=4mro7W_bLKNI_M&amp;tbnid=dF4Uv5i-P1bGCM:&amp;ved=0CAgQjRwwAA&amp;url=http://kcs.dvo.ru/ivs/expeditions/2006/bezym_07_06/index.html&amp;ei=3OxvUvjXG6Ho4QTY3YDIAg&amp;psig=AFQjCNFmjwdkN-HEih6cTucdEhSxprgqdA&amp;ust=1383153244535439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ru/url?sa=i&amp;source=images&amp;cd=&amp;cad=rja&amp;docid=Y9Mx_H9HrYaB7M&amp;tbnid=aXeJnAVjEyL3qM:&amp;ved=0CAgQjRwwAA&amp;url=http://portal-energo.ru/articles/details/id/115&amp;ei=UO1vUsvEEuK84AS1r4DgBA&amp;psig=AFQjCNH8JMPJCqrppQFLIlWRoFYjM-pDgg&amp;ust=1383153360335612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hyperlink" Target="http://www.google.ru/url?sa=i&amp;source=images&amp;cd=&amp;cad=rja&amp;docid=AawdQqjaWyHuFM&amp;tbnid=ykKp5BmwIVlaTM:&amp;ved=0CAgQjRwwAA&amp;url=http://fedpress.ru/news/econom/agricult/na-kamchatke-nachali-stroit-teplitsy-na-geotermalnykh-istochnikakh&amp;ei=ee1vUqarEqar4ATCxIDoAw&amp;psig=AFQjCNGq5AZqTxbsp0uaUs7Rs3-qM8-4bw&amp;ust=138315340135490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ru/url?sa=i&amp;source=images&amp;cd=&amp;cad=rja&amp;docid=5wR8nCxE5qdQeM&amp;tbnid=mOTi31EYR6ltiM:&amp;ved=0CAgQjRwwAA&amp;url=http://zilant.kpfu.ru/kek/gidrogeo/ListPics_obval.php&amp;ei=4O9vUrueCuGO4ATWl4CoBQ&amp;psig=AFQjCNG8akpHQIfkov_-qNrb1pL054srOA&amp;ust=1383154016224379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source=images&amp;cd=&amp;cad=rja&amp;docid=bMTWrewwu5LsyM&amp;tbnid=ilYYrKrHAp87oM:&amp;ved=0CAgQjRwwAA&amp;url=http://kuzbasseco.ru/001/3.1.2.1..htm&amp;ei=JMBvUvLELuGm4ATwrIHgAQ&amp;psig=AFQjCNH28mrj6n6TBD64mmQ5YkFTw4gjLw&amp;ust=1383141796816409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ru/url?sa=i&amp;source=images&amp;cd=&amp;cad=rja&amp;docid=0O8cMBHy_GMgTM&amp;tbnid=T_onlKnj6hoqlM:&amp;ved=0CAgQjRwwAA&amp;url=http://www.gazeta.lv/story/17264.html&amp;ei=LPRvUofaGqSZ4gTCtoHwAg&amp;psig=AFQjCNHzF76XsnOGY_X7V8FtT5VhULzZ0w&amp;ust=1383155116470952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source=images&amp;cd=&amp;cad=rja&amp;docid=plZb3OJn9vToGM&amp;tbnid=yjTMzhRvzyLctM:&amp;ved=0CAgQjRwwAA&amp;url=http://5klass.net/ekologija-10-klass/Vlijanie-cheloveka-na-okruzhajuschuju-sredu/006-Vlijanie-cheloveka-na-okruzhajuschuju-sredu.html&amp;ei=VvRvUqbqJ-mc4wSrhIDwBA&amp;psig=AFQjCNFIGoEmOJ0b12kCqW-HDcNxTg-4jw&amp;ust=1383155158688154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ru/url?sa=i&amp;source=images&amp;cd=&amp;cad=rja&amp;docid=2MxA2BZSm-AUpM&amp;tbnid=AMWID3BrDmb3xM:&amp;ved=0CAgQjRwwAA&amp;url=http://bergminer.blogspot.com/2010/02/blog-post.html&amp;ei=DvhvUq_VLuni4QSgrIHYBA&amp;psig=AFQjCNEhb8fiWYKgLFC7pH52rNjpOndBsA&amp;ust=1383156110816470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u/url?sa=i&amp;source=images&amp;cd=&amp;cad=rja&amp;docid=ogryoX-2tceb2M&amp;tbnid=kkHoScR4O8yEvM:&amp;ved=0CAgQjRwwAA&amp;url=http://caucatalog.narod.ru/mtxt/mountext.html&amp;ei=F75vUs2jAtPT4QSN9ICoCA&amp;psig=AFQjCNG26Y2hFEGunDE9UePRaaIUDo0kUw&amp;ust=1383141271086345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source=images&amp;cd=&amp;cad=rja&amp;docid=LR43lpBy2v1RBM&amp;tbnid=3XHqKjDDPjo4oM:&amp;ved=0CAgQjRwwAA&amp;url=http://rospriroda.ru/?p=61&amp;ei=Xb5vUtSgEeS24ATX5ICgCg&amp;psig=AFQjCNGErnx319u2CWd3cfKzTC3QI9dxGw&amp;ust=1383141341319187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u/url?sa=i&amp;source=images&amp;cd=&amp;cad=rja&amp;docid=bMTWrewwu5LsyM&amp;tbnid=ilYYrKrHAp87oM:&amp;ved=0CAgQjRwwAA&amp;url=http://kuzbasseco.ru/001/3.1.2.1..htm&amp;ei=JMBvUvLELuGm4ATwrIHgAQ&amp;psig=AFQjCNH28mrj6n6TBD64mmQ5YkFTw4gjLw&amp;ust=1383141796816409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ru/url?sa=i&amp;source=images&amp;cd=&amp;cad=rja&amp;docid=Ap6kUz-ZBIuc3M&amp;tbnid=DCXN_qrzmMHy6M:&amp;ved=0CAgQjRwwAA&amp;url=http://e4group.livejournal.com/7967.html?thread=40991&amp;ei=d8BvUqCPCOzT4QTQloGQBw&amp;psig=AFQjCNG82zNqXkvpTDgxW_Yz1RQXLNZV4A&amp;ust=1383141879173443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1  варианта.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А</a:t>
            </a:r>
          </a:p>
          <a:p>
            <a:pPr marL="514350" indent="-514350">
              <a:buAutoNum type="arabicParenR"/>
            </a:pPr>
            <a:r>
              <a:rPr lang="ru-RU" dirty="0" smtClean="0"/>
              <a:t>Б</a:t>
            </a:r>
          </a:p>
          <a:p>
            <a:pPr marL="514350" indent="-514350">
              <a:buAutoNum type="arabicParenR"/>
            </a:pPr>
            <a:r>
              <a:rPr lang="ru-RU" dirty="0" smtClean="0"/>
              <a:t>В</a:t>
            </a:r>
          </a:p>
          <a:p>
            <a:pPr marL="514350" indent="-514350">
              <a:buAutoNum type="arabicParenR"/>
            </a:pPr>
            <a:r>
              <a:rPr lang="ru-RU" dirty="0" smtClean="0"/>
              <a:t>А</a:t>
            </a:r>
          </a:p>
          <a:p>
            <a:pPr marL="514350" indent="-514350">
              <a:buAutoNum type="arabicParenR"/>
            </a:pPr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3643307" y="1643050"/>
            <a:ext cx="5043494" cy="44831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Оценка за правильность выполнения теста:</a:t>
            </a:r>
          </a:p>
          <a:p>
            <a:pPr>
              <a:buNone/>
            </a:pPr>
            <a:r>
              <a:rPr lang="ru-RU" dirty="0" smtClean="0"/>
              <a:t>Правильно 3 ответа – оценка  «3»</a:t>
            </a:r>
          </a:p>
          <a:p>
            <a:pPr>
              <a:buNone/>
            </a:pPr>
            <a:r>
              <a:rPr lang="ru-RU" dirty="0" smtClean="0"/>
              <a:t>Правильно 4 ответа – оценка   «4»</a:t>
            </a:r>
          </a:p>
          <a:p>
            <a:pPr>
              <a:buNone/>
            </a:pPr>
            <a:r>
              <a:rPr lang="ru-RU" dirty="0" smtClean="0"/>
              <a:t>Правильно 5 ответов – оценка  «5»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2357430"/>
            <a:ext cx="6072230" cy="11430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Хозяйственная деятельность человека</a:t>
            </a:r>
            <a:endParaRPr lang="ru-RU" sz="32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929322" y="1785926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5893603" y="3821909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3286116" y="1785926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1928794" y="3786190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1928802"/>
            <a:ext cx="5000660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Хозяйственная деятельность человека</a:t>
            </a:r>
            <a:endParaRPr lang="ru-RU" sz="4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>
            <a:off x="1785918" y="1500174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6965173" y="1321579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1357290" y="3500438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858016" y="3571876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5720" y="357166"/>
            <a:ext cx="1428760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Добыча полезных ископаемых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4000504"/>
            <a:ext cx="2357454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Занятие земледелием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285728"/>
            <a:ext cx="335758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ГЭС на горных реках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4214818"/>
            <a:ext cx="207170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</a:t>
            </a:r>
            <a:r>
              <a:rPr lang="ru-RU" dirty="0" smtClean="0"/>
              <a:t>санаторной </a:t>
            </a:r>
            <a:r>
              <a:rPr lang="ru-RU" dirty="0" smtClean="0"/>
              <a:t>зоны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571480"/>
            <a:ext cx="7000924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Основные виды деятельности человека в горах</a:t>
            </a:r>
            <a:endParaRPr lang="ru-RU" sz="4000" dirty="0"/>
          </a:p>
        </p:txBody>
      </p:sp>
      <p:cxnSp>
        <p:nvCxnSpPr>
          <p:cNvPr id="5" name="Прямая соединительная линия 4"/>
          <p:cNvCxnSpPr>
            <a:stCxn id="3" idx="1"/>
          </p:cNvCxnSpPr>
          <p:nvPr/>
        </p:nvCxnSpPr>
        <p:spPr>
          <a:xfrm rot="10800000" flipV="1">
            <a:off x="357158" y="1250140"/>
            <a:ext cx="857256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427866" y="2071678"/>
            <a:ext cx="157084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7158" y="2571744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214414" y="2285992"/>
            <a:ext cx="6572296" cy="7143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Добыча полезных ископаемых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-71470" y="3286124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57158" y="3429000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214414" y="3214686"/>
            <a:ext cx="6500858" cy="7858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Создание Особоохраняемы территорий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-642974" y="4643446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57158" y="4429132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57158" y="5357826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-35751" y="6036487"/>
            <a:ext cx="7858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57158" y="6429396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214414" y="4214818"/>
            <a:ext cx="6715172" cy="7143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Рекреационные ресурсы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71538" y="5143512"/>
            <a:ext cx="6858048" cy="5000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Животноводство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00100" y="6000768"/>
            <a:ext cx="6929486" cy="5000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Террасное земледелие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cademic.ru/pictures/enc_geolog/191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8858280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Стихийные явления – это?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4866" cy="4525963"/>
          </a:xfrm>
        </p:spPr>
        <p:txBody>
          <a:bodyPr/>
          <a:lstStyle/>
          <a:p>
            <a:r>
              <a:rPr lang="ru-RU" i="1" dirty="0" smtClean="0"/>
              <a:t>1) победа над человеком </a:t>
            </a:r>
            <a:endParaRPr lang="ru-RU" dirty="0" smtClean="0"/>
          </a:p>
          <a:p>
            <a:r>
              <a:rPr lang="ru-RU" i="1" dirty="0" smtClean="0"/>
              <a:t> 2) изменения рельефа </a:t>
            </a:r>
            <a:endParaRPr lang="ru-RU" dirty="0" smtClean="0"/>
          </a:p>
          <a:p>
            <a:r>
              <a:rPr lang="ru-RU" i="1" dirty="0" smtClean="0"/>
              <a:t> 3) жертвы среди населения  </a:t>
            </a:r>
            <a:endParaRPr lang="ru-RU" dirty="0" smtClean="0"/>
          </a:p>
          <a:p>
            <a:r>
              <a:rPr lang="ru-RU" i="1" dirty="0" smtClean="0"/>
              <a:t>4) польза для человека  и природы </a:t>
            </a:r>
            <a:endParaRPr lang="ru-RU" dirty="0" smtClean="0"/>
          </a:p>
          <a:p>
            <a:r>
              <a:rPr lang="ru-RU" i="1" dirty="0" smtClean="0"/>
              <a:t>5) извержение вулканов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primenews.com.ua/wp-content/uploads/zemletr-koryaki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.obozrevatel.ua/8/1036849/62753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11.nnm.me/c/4/9/7/5/d392cd6d3d30b461e5589ccaed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data:image/jpeg;base64,/9j/4AAQSkZJRgABAQAAAQABAAD/2wCEAAkGBwgHBgkIBwgKCgkLDRYPDQwMDRsUFRAWIB0iIiAdHx8kKDQsJCYxJx8fLT0tMTU3Ojo6Iys/RD84QzQ5OjcBCgoKDQwNGg8PGjclHyU3Nzc3Nzc3Nzc3Nzc3Nzc3Nzc3Nzc3Nzc3Nzc3Nzc3Nzc3Nzc3Nzc3Nzc3Nzc3Nzc3N//AABEIAHwAtgMBIgACEQEDEQH/xAAbAAABBQEBAAAAAAAAAAAAAAACAAEDBAUGB//EADUQAAIBAwMCBAMGBgMBAAAAAAECAAMEERIhMQVBEyJRYQYycRRCgZGhsWJywdHh8BYjQxX/xAAZAQADAQEBAAAAAAAAAAAAAAAAAQMCBAX/xAAgEQACAgIDAAMBAAAAAAAAAAAAAQIRAyEEEjETIlEy/9oADAMBAAIRAxEAPwDklMKAIWZ6RwMYGImIR8QEDCEYCPj0jAkWGINNGb5VY/QSVkamxR1KsOVPIjTENCpo1R1RBlmOAPUwYVqSbwblUH/ppJCntmJukCVsmubG6tX03FB0OQOM88cQXs7haZqGhU0LsW0nA+s2+nV6l3UXpV0dP/Zq1E/PvyJ2vSUR/FokZa38vy7TmnyunqOmPG7eM8oCxxNf4msadj1q4oUUK0shkB9CM/lzMrGJ0xkpJNHLJNOmIRRR8TQgCIODJMRYmR2RiGBHCwwsQhLJAIyrJANoGGDFCigZMcQ8xgMxGI6B8xcwTtHzCwCjwRGY4yTxGBFRvTQuCxYnSeBNZeqG/bTVOlQAdpz1yF1NUUjftIqNdgp0nG25icU9lkrR0H29rWsqgIcnILLmaHT7hj4tKwCXNaupLB9hk9vrOQe4dx5m4HM0ei3tW3JdaiqRugPczE46Nxidj06wuW8F6yE1V+Zc4ZR6b88To7Lrf2e+SncDLunOrAxnGf8AE5D/AJJXBpVtI8cLpJzsRnO4lGp1Ktd37V7ghqj8kDAE5nglN/Yp8qitHdfEthS62tP7MUFVH+fOdKnn9cTh+oWVWwvKltXxrQ8jhh2ImtZ9Wq0c0qbFdXlyJsXdnSuaVv5NVTY6gOJuEnh0/CUorLtHElWChipweDFPQLKjbea2uAlSjjdWGczM6t8L0/NWs3VCTkUyMLj2mo8qLdPRiXGklaOSxFiaN50e9sqa1K9E6Cuosu4Ue8pEH0nQpJ+EJJxewRxCEdRCCwMjLJBsIwWGFisywYpJpihYUY8UfEaIuNiNCigAAixDxGxNCKtzba6ZCczKbyAL6czfEq1unpWcsGKk/lGUhKvTGzJkdmZUXntLb9Lb7j5+sjoUfCrebkbQsvFp+F5qxUKO+MS5aVE++NwMZldbU3Sk0m3A3E0OnfD/AFC98tLYEcb5kcmeEV9nRaPDyS2kQNd6aqhW1MNthzOnsL6+VE8TQadRcaVPmX6+k5S4H2S5ajUpaKtMkNqG4MjbqNQK2HI94nFZFolfV6R2F8WtayVLSsozvUV3/bM17Lq3j09FWm9QADDBcf14nln2yqzgjW5ztO4+EbrQ+muhQNu2ric+bEoxtlITbZ3VNFqUWpVsOjKc/wAQM8xuECV6iqCAGIGeeZ6Ra3lvV1FHQgehnA9Tt6tG/rrWQqxcsM9we8XDdNojzFpMpiEIWnaMBO44RxCEQkgEDLGxHhgRorFRhxsbQo2cxFxsRYjxxAY2I+I4gVKipzzNAI4HJAEir3KUlIXdsSpdV/F+U4x2lXcncmBSOO/Sy1zVq/e0j2k1OmrIQxwc5zKqgIMkge0Jrlgmmnt6mKmzoVRLNPqCWb579hNfp/x9ddPJaha0nbGAau4/IY/ecoV1HJ3kVRMcSc+Liyf2rLx5eRKk9HX3fxGvxKK5vbekt/8AOhp0wMrg5GedttphV1BQlRtMgMysHVirLwQcEGbFnUS7p+QkVUT/ALaZHOPvj29fT6QWNYV9fDXf5dP0rWVVaFxrfcDgGaFPqx1HzlQ3AU4wJn3qUwpyQD2mYxOcZ7dpSlNWQlHq6Ouset3NtWzQuXAz3wM+86Y3/wD9E0ad4AzbBHXn3AM86sKD3OQtVtY4GOZ03SEvKTUiaur+BuwnPlio7WgW9M373pj21M1qZD2+rGe4+v6yiUm/XqeJ0x1zlmwcem8xdO81hyOUbZwciChLREFhgQwsfTKkgcRSQKY8BHOxjDVcxmGIFgYsx8RiIAOGgtTVhkjMIL74+spXF5pbTR82OT2jNJMjugqHAGJS3J2H4yV2eofOxPpHWnmMqm0ABn/MMIIRBHAki6V3JjCyJqeBK1RJbqVlzjk+0DKY35jGmUHp4jUK9W0uadxbuUq021Kw9f7S5UCkciVK1P0hp6ZtSpiubxrlizoqsxJwowB7ASNUDEYySdoNFhTrAsoYEEYPG4I/rHt64pqEYYI7xVWkbbb2zVpUa9gyVkwQe/pN7p9749TW1XQc7qo2nOJ1HVTCMeNsy5avSQpUXf1BwZGcbWzN0d14p8Iad1YcyvplWwuqJooivtnYN+0vhcnt+EzDWjjyq2RhYQSSBYYWaslRFoMeTaYoWFHKDIjH3gvVSn8zD6DmQtcOxxTXT9dzNlqJ2ZVUsxAA7mVqtztmipJ9TtG8IswNQ6j6kwmVAQFzvENFNvFqKDVY59BxCFB29hL1Ojk8gH05MlIVO2/qYx9qKCWrcAQhat3MvLllBA2PePoP4+mI7DsynTsWqjIeM3SWJ3qTURQq8YiZ/WKxd2ZS9OKEDxMZPpE/Sa1QE0WVgPUTSUamDcmWKJNNSNwScZ7R2HdnLVrOvS+dG/KVXBXYg59J2ddtZ06ckzM6j0v7R5qR0OB34MaZqOT9OZp6RWQsqsNQyrcH6yvVy9RyQoJJ2XgfSaV1aG0KtXotpPOePzi+wtdnxLamaaFcjVsMzVr0v3VGajadjLNJtIXTUBjfZKiFhWXTg4xA8JlbKqXxyAN4OgN+xqsdJ1bYl+n1mpZOFGKlIbaSf2MwLO4CoabeUju0hq1mfkjb0kuuzDSfp6B03rVlfMtMP4VU8JU2z9DxNYJPJRVYd++ZvdJ+J7+0CpUAuaI+65OoD6wcSUsP4d7oimZZ/E/TbhNTmpRPo6E/qIpL7Eaf4cytBVHGfcQ0peuFHvLVKkcnxQxHbbEkbwx8qgH33lLKNlZKKYOSzEnniGKKgHC/nDZquQNlHqTzCxkgOwXPYDmIVke48qkKDzG0Ku4VmPqTLHhovLBj3JhU0pghtI1cnbmOwIgrafNncfSAzCmAANzyeJNUrLnBGc8ACRMNR7HTzg5jQDLuM1GOfQcCQuxBzqHtJNBqNpGRnvz+kj8O2ydb1Mg4O00AVA1CwOfKJZJfHl+Uesr07y3oE+XyDuxG+ZO98nl8gAPfP7xASLVUoGcZ7d44bGOfwlJr+nUJUbY5GDj8DBW7Y8Uyo/iGYConrFK1N6bKCMYIYTKs2NsWptWWpSHynPyfwmTNSDVKtQu6vU2+bge0godOSk4PnYgfM3IEZtVRPdD7VTanS3YryTj6R6VmlCgi1FQMBgkY3kwp0cAlW+pMcCmCCzlgDvjMBWQNa0XPyhgO8jaypn/yGo95fLKAAqnBXMCpVXGdLjScHaILZl3HSgV1UyVY9tiJTNhc0l8yhv5dv3m6aqjfUM+53/KPWq4pgrpx35OfaOzSmzn9NVc+Vge+0U0krGozE2ujPBJzkfhFCzXZmsz0850jPrmPnI7E/wAuYxbDVMKBBBLsobjHaYokxKzk51aR6kYkvK5BOc9oI3GSAZK5ZiqFjjA9o6FZEKaISBk+43zH1DYFv1/tD0gLj1znJjIoGSOcQAWW30E7d8d/99owR13Kqc+sOpUKUdQwT7yiLusKx82dxyPfH9YIaRMlsRXa4FRlqFdGkDbHt+MZ7fBDEDc7n1/tLYchVI7kiRXdRkRiu2MRitkQt0z5ABk/rFVtQV3UDA77w8k4JO5cj8NpWeipqFiWLA6gc94wJUpKoISmqE76hiQVKap874bO657xVwFViAMg7ZlPx6nhUm1buBnb6/2gNFoNgHAGd847f7mMtdUAK4Uasc8w6INayLsxDayuQB2gC0oUHWoiZc923gMKo7vsufN2AzANCrga8jB359Jbc+EwKAAnv6QVqO7eZifeArKaWpDnVqwNxqYDV/URvBVCHpoviMMNtnEuEZfJ7neIouxAxkQC2VjTeo+4XSORnMTIHfJJbHAHEsYyEA2z6dodSmq1zTAwu3eAWVglIg6lUkH7wils29PTk559YojNn//Z"/>
          <p:cNvSpPr>
            <a:spLocks noChangeAspect="1" noChangeArrowheads="1"/>
          </p:cNvSpPr>
          <p:nvPr/>
        </p:nvSpPr>
        <p:spPr bwMode="auto">
          <a:xfrm>
            <a:off x="63500" y="-563563"/>
            <a:ext cx="173355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data:image/jpeg;base64,/9j/4AAQSkZJRgABAQAAAQABAAD/2wCEAAkGBwgHBgkIBwgKCgkLDRYPDQwMDRsUFRAWIB0iIiAdHx8kKDQsJCYxJx8fLT0tMTU3Ojo6Iys/RD84QzQ5OjcBCgoKDQwNGg8PGjclHyU3Nzc3Nzc3Nzc3Nzc3Nzc3Nzc3Nzc3Nzc3Nzc3Nzc3Nzc3Nzc3Nzc3Nzc3Nzc3Nzc3N//AABEIAHwAtgMBIgACEQEDEQH/xAAbAAABBQEBAAAAAAAAAAAAAAACAAEDBAUGB//EADUQAAIBAwMCBAMGBgMBAAAAAAECAAMEERIhMQVBEyJRYQYycRRCgZGhsWJywdHh8BYjQxX/xAAZAQADAQEBAAAAAAAAAAAAAAAAAQMCBAX/xAAgEQACAgIDAAMBAAAAAAAAAAAAAQIRAyEEEjETIlEy/9oADAMBAAIRAxEAPwDklMKAIWZ6RwMYGImIR8QEDCEYCPj0jAkWGINNGb5VY/QSVkamxR1KsOVPIjTENCpo1R1RBlmOAPUwYVqSbwblUH/ppJCntmJukCVsmubG6tX03FB0OQOM88cQXs7haZqGhU0LsW0nA+s2+nV6l3UXpV0dP/Zq1E/PvyJ2vSUR/FokZa38vy7TmnyunqOmPG7eM8oCxxNf4msadj1q4oUUK0shkB9CM/lzMrGJ0xkpJNHLJNOmIRRR8TQgCIODJMRYmR2RiGBHCwwsQhLJAIyrJANoGGDFCigZMcQ8xgMxGI6B8xcwTtHzCwCjwRGY4yTxGBFRvTQuCxYnSeBNZeqG/bTVOlQAdpz1yF1NUUjftIqNdgp0nG25icU9lkrR0H29rWsqgIcnILLmaHT7hj4tKwCXNaupLB9hk9vrOQe4dx5m4HM0ei3tW3JdaiqRugPczE46Nxidj06wuW8F6yE1V+Zc4ZR6b88To7Lrf2e+SncDLunOrAxnGf8AE5D/AJJXBpVtI8cLpJzsRnO4lGp1Ktd37V7ghqj8kDAE5nglN/Yp8qitHdfEthS62tP7MUFVH+fOdKnn9cTh+oWVWwvKltXxrQ8jhh2ImtZ9Wq0c0qbFdXlyJsXdnSuaVv5NVTY6gOJuEnh0/CUorLtHElWChipweDFPQLKjbea2uAlSjjdWGczM6t8L0/NWs3VCTkUyMLj2mo8qLdPRiXGklaOSxFiaN50e9sqa1K9E6Cuosu4Ue8pEH0nQpJ+EJJxewRxCEdRCCwMjLJBsIwWGFisywYpJpihYUY8UfEaIuNiNCigAAixDxGxNCKtzba6ZCczKbyAL6czfEq1unpWcsGKk/lGUhKvTGzJkdmZUXntLb9Lb7j5+sjoUfCrebkbQsvFp+F5qxUKO+MS5aVE++NwMZldbU3Sk0m3A3E0OnfD/AFC98tLYEcb5kcmeEV9nRaPDyS2kQNd6aqhW1MNthzOnsL6+VE8TQadRcaVPmX6+k5S4H2S5ajUpaKtMkNqG4MjbqNQK2HI94nFZFolfV6R2F8WtayVLSsozvUV3/bM17Lq3j09FWm9QADDBcf14nln2yqzgjW5ztO4+EbrQ+muhQNu2ric+bEoxtlITbZ3VNFqUWpVsOjKc/wAQM8xuECV6iqCAGIGeeZ6Ra3lvV1FHQgehnA9Tt6tG/rrWQqxcsM9we8XDdNojzFpMpiEIWnaMBO44RxCEQkgEDLGxHhgRorFRhxsbQo2cxFxsRYjxxAY2I+I4gVKipzzNAI4HJAEir3KUlIXdsSpdV/F+U4x2lXcncmBSOO/Sy1zVq/e0j2k1OmrIQxwc5zKqgIMkge0Jrlgmmnt6mKmzoVRLNPqCWb579hNfp/x9ddPJaha0nbGAau4/IY/ecoV1HJ3kVRMcSc+Liyf2rLx5eRKk9HX3fxGvxKK5vbekt/8AOhp0wMrg5GedttphV1BQlRtMgMysHVirLwQcEGbFnUS7p+QkVUT/ALaZHOPvj29fT6QWNYV9fDXf5dP0rWVVaFxrfcDgGaFPqx1HzlQ3AU4wJn3qUwpyQD2mYxOcZ7dpSlNWQlHq6Ouset3NtWzQuXAz3wM+86Y3/wD9E0ad4AzbBHXn3AM86sKD3OQtVtY4GOZ03SEvKTUiaur+BuwnPlio7WgW9M373pj21M1qZD2+rGe4+v6yiUm/XqeJ0x1zlmwcem8xdO81hyOUbZwciChLREFhgQwsfTKkgcRSQKY8BHOxjDVcxmGIFgYsx8RiIAOGgtTVhkjMIL74+spXF5pbTR82OT2jNJMjugqHAGJS3J2H4yV2eofOxPpHWnmMqm0ABn/MMIIRBHAki6V3JjCyJqeBK1RJbqVlzjk+0DKY35jGmUHp4jUK9W0uadxbuUq021Kw9f7S5UCkciVK1P0hp6ZtSpiubxrlizoqsxJwowB7ASNUDEYySdoNFhTrAsoYEEYPG4I/rHt64pqEYYI7xVWkbbb2zVpUa9gyVkwQe/pN7p9749TW1XQc7qo2nOJ1HVTCMeNsy5avSQpUXf1BwZGcbWzN0d14p8Iad1YcyvplWwuqJooivtnYN+0vhcnt+EzDWjjyq2RhYQSSBYYWaslRFoMeTaYoWFHKDIjH3gvVSn8zD6DmQtcOxxTXT9dzNlqJ2ZVUsxAA7mVqtztmipJ9TtG8IswNQ6j6kwmVAQFzvENFNvFqKDVY59BxCFB29hL1Ojk8gH05MlIVO2/qYx9qKCWrcAQhat3MvLllBA2PePoP4+mI7DsynTsWqjIeM3SWJ3qTURQq8YiZ/WKxd2ZS9OKEDxMZPpE/Sa1QE0WVgPUTSUamDcmWKJNNSNwScZ7R2HdnLVrOvS+dG/KVXBXYg59J2ddtZ06ckzM6j0v7R5qR0OB34MaZqOT9OZp6RWQsqsNQyrcH6yvVy9RyQoJJ2XgfSaV1aG0KtXotpPOePzi+wtdnxLamaaFcjVsMzVr0v3VGajadjLNJtIXTUBjfZKiFhWXTg4xA8JlbKqXxyAN4OgN+xqsdJ1bYl+n1mpZOFGKlIbaSf2MwLO4CoabeUju0hq1mfkjb0kuuzDSfp6B03rVlfMtMP4VU8JU2z9DxNYJPJRVYd++ZvdJ+J7+0CpUAuaI+65OoD6wcSUsP4d7oimZZ/E/TbhNTmpRPo6E/qIpL7Eaf4cytBVHGfcQ0peuFHvLVKkcnxQxHbbEkbwx8qgH33lLKNlZKKYOSzEnniGKKgHC/nDZquQNlHqTzCxkgOwXPYDmIVke48qkKDzG0Ku4VmPqTLHhovLBj3JhU0pghtI1cnbmOwIgrafNncfSAzCmAANzyeJNUrLnBGc8ACRMNR7HTzg5jQDLuM1GOfQcCQuxBzqHtJNBqNpGRnvz+kj8O2ydb1Mg4O00AVA1CwOfKJZJfHl+Uesr07y3oE+XyDuxG+ZO98nl8gAPfP7xASLVUoGcZ7d44bGOfwlJr+nUJUbY5GDj8DBW7Y8Uyo/iGYConrFK1N6bKCMYIYTKs2NsWptWWpSHynPyfwmTNSDVKtQu6vU2+bge0godOSk4PnYgfM3IEZtVRPdD7VTanS3YryTj6R6VmlCgi1FQMBgkY3kwp0cAlW+pMcCmCCzlgDvjMBWQNa0XPyhgO8jaypn/yGo95fLKAAqnBXMCpVXGdLjScHaILZl3HSgV1UyVY9tiJTNhc0l8yhv5dv3m6aqjfUM+53/KPWq4pgrpx35OfaOzSmzn9NVc+Vge+0U0krGozE2ujPBJzkfhFCzXZmsz0850jPrmPnI7E/wAuYxbDVMKBBBLsobjHaYokxKzk51aR6kYkvK5BOc9oI3GSAZK5ZiqFjjA9o6FZEKaISBk+43zH1DYFv1/tD0gLj1znJjIoGSOcQAWW30E7d8d/99owR13Kqc+sOpUKUdQwT7yiLusKx82dxyPfH9YIaRMlsRXa4FRlqFdGkDbHt+MZ7fBDEDc7n1/tLYchVI7kiRXdRkRiu2MRitkQt0z5ABk/rFVtQV3UDA77w8k4JO5cj8NpWeipqFiWLA6gc94wJUpKoISmqE76hiQVKap874bO657xVwFViAMg7ZlPx6nhUm1buBnb6/2gNFoNgHAGd847f7mMtdUAK4Uasc8w6INayLsxDayuQB2gC0oUHWoiZc923gMKo7vsufN2AzANCrga8jB359Jbc+EwKAAnv6QVqO7eZifeArKaWpDnVqwNxqYDV/URvBVCHpoviMMNtnEuEZfJ7neIouxAxkQC2VjTeo+4XSORnMTIHfJJbHAHEsYyEA2z6dodSmq1zTAwu3eAWVglIg6lUkH7wils29PTk559YojNn//Z"/>
          <p:cNvSpPr>
            <a:spLocks noChangeAspect="1" noChangeArrowheads="1"/>
          </p:cNvSpPr>
          <p:nvPr/>
        </p:nvSpPr>
        <p:spPr bwMode="auto">
          <a:xfrm>
            <a:off x="63500" y="-563563"/>
            <a:ext cx="173355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data:image/jpeg;base64,/9j/4AAQSkZJRgABAQAAAQABAAD/2wCEAAkGBwgHBgkIBwgKCgkLDRYPDQwMDRsUFRAWIB0iIiAdHx8kKDQsJCYxJx8fLT0tMTU3Ojo6Iys/RD84QzQ5OjcBCgoKDQwNGg8PGjclHyU3Nzc3Nzc3Nzc3Nzc3Nzc3Nzc3Nzc3Nzc3Nzc3Nzc3Nzc3Nzc3Nzc3Nzc3Nzc3Nzc3N//AABEIAHwAtgMBIgACEQEDEQH/xAAbAAABBQEBAAAAAAAAAAAAAAACAAEDBAUGB//EADUQAAIBAwMCBAMGBgMBAAAAAAECAAMEERIhMQVBEyJRYQYycRRCgZGhsWJywdHh8BYjQxX/xAAZAQADAQEBAAAAAAAAAAAAAAAAAQMCBAX/xAAgEQACAgIDAAMBAAAAAAAAAAAAAQIRAyEEEjETIlEy/9oADAMBAAIRAxEAPwDklMKAIWZ6RwMYGImIR8QEDCEYCPj0jAkWGINNGb5VY/QSVkamxR1KsOVPIjTENCpo1R1RBlmOAPUwYVqSbwblUH/ppJCntmJukCVsmubG6tX03FB0OQOM88cQXs7haZqGhU0LsW0nA+s2+nV6l3UXpV0dP/Zq1E/PvyJ2vSUR/FokZa38vy7TmnyunqOmPG7eM8oCxxNf4msadj1q4oUUK0shkB9CM/lzMrGJ0xkpJNHLJNOmIRRR8TQgCIODJMRYmR2RiGBHCwwsQhLJAIyrJANoGGDFCigZMcQ8xgMxGI6B8xcwTtHzCwCjwRGY4yTxGBFRvTQuCxYnSeBNZeqG/bTVOlQAdpz1yF1NUUjftIqNdgp0nG25icU9lkrR0H29rWsqgIcnILLmaHT7hj4tKwCXNaupLB9hk9vrOQe4dx5m4HM0ei3tW3JdaiqRugPczE46Nxidj06wuW8F6yE1V+Zc4ZR6b88To7Lrf2e+SncDLunOrAxnGf8AE5D/AJJXBpVtI8cLpJzsRnO4lGp1Ktd37V7ghqj8kDAE5nglN/Yp8qitHdfEthS62tP7MUFVH+fOdKnn9cTh+oWVWwvKltXxrQ8jhh2ImtZ9Wq0c0qbFdXlyJsXdnSuaVv5NVTY6gOJuEnh0/CUorLtHElWChipweDFPQLKjbea2uAlSjjdWGczM6t8L0/NWs3VCTkUyMLj2mo8qLdPRiXGklaOSxFiaN50e9sqa1K9E6Cuosu4Ue8pEH0nQpJ+EJJxewRxCEdRCCwMjLJBsIwWGFisywYpJpihYUY8UfEaIuNiNCigAAixDxGxNCKtzba6ZCczKbyAL6czfEq1unpWcsGKk/lGUhKvTGzJkdmZUXntLb9Lb7j5+sjoUfCrebkbQsvFp+F5qxUKO+MS5aVE++NwMZldbU3Sk0m3A3E0OnfD/AFC98tLYEcb5kcmeEV9nRaPDyS2kQNd6aqhW1MNthzOnsL6+VE8TQadRcaVPmX6+k5S4H2S5ajUpaKtMkNqG4MjbqNQK2HI94nFZFolfV6R2F8WtayVLSsozvUV3/bM17Lq3j09FWm9QADDBcf14nln2yqzgjW5ztO4+EbrQ+muhQNu2ric+bEoxtlITbZ3VNFqUWpVsOjKc/wAQM8xuECV6iqCAGIGeeZ6Ra3lvV1FHQgehnA9Tt6tG/rrWQqxcsM9we8XDdNojzFpMpiEIWnaMBO44RxCEQkgEDLGxHhgRorFRhxsbQo2cxFxsRYjxxAY2I+I4gVKipzzNAI4HJAEir3KUlIXdsSpdV/F+U4x2lXcncmBSOO/Sy1zVq/e0j2k1OmrIQxwc5zKqgIMkge0Jrlgmmnt6mKmzoVRLNPqCWb579hNfp/x9ddPJaha0nbGAau4/IY/ecoV1HJ3kVRMcSc+Liyf2rLx5eRKk9HX3fxGvxKK5vbekt/8AOhp0wMrg5GedttphV1BQlRtMgMysHVirLwQcEGbFnUS7p+QkVUT/ALaZHOPvj29fT6QWNYV9fDXf5dP0rWVVaFxrfcDgGaFPqx1HzlQ3AU4wJn3qUwpyQD2mYxOcZ7dpSlNWQlHq6Ouset3NtWzQuXAz3wM+86Y3/wD9E0ad4AzbBHXn3AM86sKD3OQtVtY4GOZ03SEvKTUiaur+BuwnPlio7WgW9M373pj21M1qZD2+rGe4+v6yiUm/XqeJ0x1zlmwcem8xdO81hyOUbZwciChLREFhgQwsfTKkgcRSQKY8BHOxjDVcxmGIFgYsx8RiIAOGgtTVhkjMIL74+spXF5pbTR82OT2jNJMjugqHAGJS3J2H4yV2eofOxPpHWnmMqm0ABn/MMIIRBHAki6V3JjCyJqeBK1RJbqVlzjk+0DKY35jGmUHp4jUK9W0uadxbuUq021Kw9f7S5UCkciVK1P0hp6ZtSpiubxrlizoqsxJwowB7ASNUDEYySdoNFhTrAsoYEEYPG4I/rHt64pqEYYI7xVWkbbb2zVpUa9gyVkwQe/pN7p9749TW1XQc7qo2nOJ1HVTCMeNsy5avSQpUXf1BwZGcbWzN0d14p8Iad1YcyvplWwuqJooivtnYN+0vhcnt+EzDWjjyq2RhYQSSBYYWaslRFoMeTaYoWFHKDIjH3gvVSn8zD6DmQtcOxxTXT9dzNlqJ2ZVUsxAA7mVqtztmipJ9TtG8IswNQ6j6kwmVAQFzvENFNvFqKDVY59BxCFB29hL1Ojk8gH05MlIVO2/qYx9qKCWrcAQhat3MvLllBA2PePoP4+mI7DsynTsWqjIeM3SWJ3qTURQq8YiZ/WKxd2ZS9OKEDxMZPpE/Sa1QE0WVgPUTSUamDcmWKJNNSNwScZ7R2HdnLVrOvS+dG/KVXBXYg59J2ddtZ06ckzM6j0v7R5qR0OB34MaZqOT9OZp6RWQsqsNQyrcH6yvVy9RyQoJJ2XgfSaV1aG0KtXotpPOePzi+wtdnxLamaaFcjVsMzVr0v3VGajadjLNJtIXTUBjfZKiFhWXTg4xA8JlbKqXxyAN4OgN+xqsdJ1bYl+n1mpZOFGKlIbaSf2MwLO4CoabeUju0hq1mfkjb0kuuzDSfp6B03rVlfMtMP4VU8JU2z9DxNYJPJRVYd++ZvdJ+J7+0CpUAuaI+65OoD6wcSUsP4d7oimZZ/E/TbhNTmpRPo6E/qIpL7Eaf4cytBVHGfcQ0peuFHvLVKkcnxQxHbbEkbwx8qgH33lLKNlZKKYOSzEnniGKKgHC/nDZquQNlHqTzCxkgOwXPYDmIVke48qkKDzG0Ku4VmPqTLHhovLBj3JhU0pghtI1cnbmOwIgrafNncfSAzCmAANzyeJNUrLnBGc8ACRMNR7HTzg5jQDLuM1GOfQcCQuxBzqHtJNBqNpGRnvz+kj8O2ydb1Mg4O00AVA1CwOfKJZJfHl+Uesr07y3oE+XyDuxG+ZO98nl8gAPfP7xASLVUoGcZ7d44bGOfwlJr+nUJUbY5GDj8DBW7Y8Uyo/iGYConrFK1N6bKCMYIYTKs2NsWptWWpSHynPyfwmTNSDVKtQu6vU2+bge0godOSk4PnYgfM3IEZtVRPdD7VTanS3YryTj6R6VmlCgi1FQMBgkY3kwp0cAlW+pMcCmCCzlgDvjMBWQNa0XPyhgO8jaypn/yGo95fLKAAqnBXMCpVXGdLjScHaILZl3HSgV1UyVY9tiJTNhc0l8yhv5dv3m6aqjfUM+53/KPWq4pgrpx35OfaOzSmzn9NVc+Vge+0U0krGozE2ujPBJzkfhFCzXZmsz0850jPrmPnI7E/wAuYxbDVMKBBBLsobjHaYokxKzk51aR6kYkvK5BOc9oI3GSAZK5ZiqFjjA9o6FZEKaISBk+43zH1DYFv1/tD0gLj1znJjIoGSOcQAWW30E7d8d/99owR13Kqc+sOpUKUdQwT7yiLusKx82dxyPfH9YIaRMlsRXa4FRlqFdGkDbHt+MZ7fBDEDc7n1/tLYchVI7kiRXdRkRiu2MRitkQt0z5ABk/rFVtQV3UDA77w8k4JO5cj8NpWeipqFiWLA6gc94wJUpKoISmqE76hiQVKap874bO657xVwFViAMg7ZlPx6nhUm1buBnb6/2gNFoNgHAGd847f7mMtdUAK4Uasc8w6INayLsxDayuQB2gC0oUHWoiZc923gMKo7vsufN2AzANCrga8jB359Jbc+EwKAAnv6QVqO7eZifeArKaWpDnVqwNxqYDV/URvBVCHpoviMMNtnEuEZfJ7neIouxAxkQC2VjTeo+4XSORnMTIHfJJbHAHEsYyEA2z6dodSmq1zTAwu3eAWVglIg6lUkH7wils29PTk559YojNn//Z"/>
          <p:cNvSpPr>
            <a:spLocks noChangeAspect="1" noChangeArrowheads="1"/>
          </p:cNvSpPr>
          <p:nvPr/>
        </p:nvSpPr>
        <p:spPr bwMode="auto">
          <a:xfrm>
            <a:off x="63500" y="-563563"/>
            <a:ext cx="173355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data:image/jpeg;base64,/9j/4AAQSkZJRgABAQAAAQABAAD/2wCEAAkGBwgHBgkIBwgKCgkLDRYPDQwMDRsUFRAWIB0iIiAdHx8kKDQsJCYxJx8fLT0tMTU3Ojo6Iys/RD84QzQ5OjcBCgoKDQwNGg8PGjclHyU3Nzc3Nzc3Nzc3Nzc3Nzc3Nzc3Nzc3Nzc3Nzc3Nzc3Nzc3Nzc3Nzc3Nzc3Nzc3Nzc3N//AABEIAHwAtgMBIgACEQEDEQH/xAAbAAABBQEBAAAAAAAAAAAAAAACAAEDBAUGB//EADUQAAIBAwMCBAMGBgMBAAAAAAECAAMEERIhMQVBEyJRYQYycRRCgZGhsWJywdHh8BYjQxX/xAAZAQADAQEBAAAAAAAAAAAAAAAAAQMCBAX/xAAgEQACAgIDAAMBAAAAAAAAAAAAAQIRAyEEEjETIlEy/9oADAMBAAIRAxEAPwDklMKAIWZ6RwMYGImIR8QEDCEYCPj0jAkWGINNGb5VY/QSVkamxR1KsOVPIjTENCpo1R1RBlmOAPUwYVqSbwblUH/ppJCntmJukCVsmubG6tX03FB0OQOM88cQXs7haZqGhU0LsW0nA+s2+nV6l3UXpV0dP/Zq1E/PvyJ2vSUR/FokZa38vy7TmnyunqOmPG7eM8oCxxNf4msadj1q4oUUK0shkB9CM/lzMrGJ0xkpJNHLJNOmIRRR8TQgCIODJMRYmR2RiGBHCwwsQhLJAIyrJANoGGDFCigZMcQ8xgMxGI6B8xcwTtHzCwCjwRGY4yTxGBFRvTQuCxYnSeBNZeqG/bTVOlQAdpz1yF1NUUjftIqNdgp0nG25icU9lkrR0H29rWsqgIcnILLmaHT7hj4tKwCXNaupLB9hk9vrOQe4dx5m4HM0ei3tW3JdaiqRugPczE46Nxidj06wuW8F6yE1V+Zc4ZR6b88To7Lrf2e+SncDLunOrAxnGf8AE5D/AJJXBpVtI8cLpJzsRnO4lGp1Ktd37V7ghqj8kDAE5nglN/Yp8qitHdfEthS62tP7MUFVH+fOdKnn9cTh+oWVWwvKltXxrQ8jhh2ImtZ9Wq0c0qbFdXlyJsXdnSuaVv5NVTY6gOJuEnh0/CUorLtHElWChipweDFPQLKjbea2uAlSjjdWGczM6t8L0/NWs3VCTkUyMLj2mo8qLdPRiXGklaOSxFiaN50e9sqa1K9E6Cuosu4Ue8pEH0nQpJ+EJJxewRxCEdRCCwMjLJBsIwWGFisywYpJpihYUY8UfEaIuNiNCigAAixDxGxNCKtzba6ZCczKbyAL6czfEq1unpWcsGKk/lGUhKvTGzJkdmZUXntLb9Lb7j5+sjoUfCrebkbQsvFp+F5qxUKO+MS5aVE++NwMZldbU3Sk0m3A3E0OnfD/AFC98tLYEcb5kcmeEV9nRaPDyS2kQNd6aqhW1MNthzOnsL6+VE8TQadRcaVPmX6+k5S4H2S5ajUpaKtMkNqG4MjbqNQK2HI94nFZFolfV6R2F8WtayVLSsozvUV3/bM17Lq3j09FWm9QADDBcf14nln2yqzgjW5ztO4+EbrQ+muhQNu2ric+bEoxtlITbZ3VNFqUWpVsOjKc/wAQM8xuECV6iqCAGIGeeZ6Ra3lvV1FHQgehnA9Tt6tG/rrWQqxcsM9we8XDdNojzFpMpiEIWnaMBO44RxCEQkgEDLGxHhgRorFRhxsbQo2cxFxsRYjxxAY2I+I4gVKipzzNAI4HJAEir3KUlIXdsSpdV/F+U4x2lXcncmBSOO/Sy1zVq/e0j2k1OmrIQxwc5zKqgIMkge0Jrlgmmnt6mKmzoVRLNPqCWb579hNfp/x9ddPJaha0nbGAau4/IY/ecoV1HJ3kVRMcSc+Liyf2rLx5eRKk9HX3fxGvxKK5vbekt/8AOhp0wMrg5GedttphV1BQlRtMgMysHVirLwQcEGbFnUS7p+QkVUT/ALaZHOPvj29fT6QWNYV9fDXf5dP0rWVVaFxrfcDgGaFPqx1HzlQ3AU4wJn3qUwpyQD2mYxOcZ7dpSlNWQlHq6Ouset3NtWzQuXAz3wM+86Y3/wD9E0ad4AzbBHXn3AM86sKD3OQtVtY4GOZ03SEvKTUiaur+BuwnPlio7WgW9M373pj21M1qZD2+rGe4+v6yiUm/XqeJ0x1zlmwcem8xdO81hyOUbZwciChLREFhgQwsfTKkgcRSQKY8BHOxjDVcxmGIFgYsx8RiIAOGgtTVhkjMIL74+spXF5pbTR82OT2jNJMjugqHAGJS3J2H4yV2eofOxPpHWnmMqm0ABn/MMIIRBHAki6V3JjCyJqeBK1RJbqVlzjk+0DKY35jGmUHp4jUK9W0uadxbuUq021Kw9f7S5UCkciVK1P0hp6ZtSpiubxrlizoqsxJwowB7ASNUDEYySdoNFhTrAsoYEEYPG4I/rHt64pqEYYI7xVWkbbb2zVpUa9gyVkwQe/pN7p9749TW1XQc7qo2nOJ1HVTCMeNsy5avSQpUXf1BwZGcbWzN0d14p8Iad1YcyvplWwuqJooivtnYN+0vhcnt+EzDWjjyq2RhYQSSBYYWaslRFoMeTaYoWFHKDIjH3gvVSn8zD6DmQtcOxxTXT9dzNlqJ2ZVUsxAA7mVqtztmipJ9TtG8IswNQ6j6kwmVAQFzvENFNvFqKDVY59BxCFB29hL1Ojk8gH05MlIVO2/qYx9qKCWrcAQhat3MvLllBA2PePoP4+mI7DsynTsWqjIeM3SWJ3qTURQq8YiZ/WKxd2ZS9OKEDxMZPpE/Sa1QE0WVgPUTSUamDcmWKJNNSNwScZ7R2HdnLVrOvS+dG/KVXBXYg59J2ddtZ06ckzM6j0v7R5qR0OB34MaZqOT9OZp6RWQsqsNQyrcH6yvVy9RyQoJJ2XgfSaV1aG0KtXotpPOePzi+wtdnxLamaaFcjVsMzVr0v3VGajadjLNJtIXTUBjfZKiFhWXTg4xA8JlbKqXxyAN4OgN+xqsdJ1bYl+n1mpZOFGKlIbaSf2MwLO4CoabeUju0hq1mfkjb0kuuzDSfp6B03rVlfMtMP4VU8JU2z9DxNYJPJRVYd++ZvdJ+J7+0CpUAuaI+65OoD6wcSUsP4d7oimZZ/E/TbhNTmpRPo6E/qIpL7Eaf4cytBVHGfcQ0peuFHvLVKkcnxQxHbbEkbwx8qgH33lLKNlZKKYOSzEnniGKKgHC/nDZquQNlHqTzCxkgOwXPYDmIVke48qkKDzG0Ku4VmPqTLHhovLBj3JhU0pghtI1cnbmOwIgrafNncfSAzCmAANzyeJNUrLnBGc8ACRMNR7HTzg5jQDLuM1GOfQcCQuxBzqHtJNBqNpGRnvz+kj8O2ydb1Mg4O00AVA1CwOfKJZJfHl+Uesr07y3oE+XyDuxG+ZO98nl8gAPfP7xASLVUoGcZ7d44bGOfwlJr+nUJUbY5GDj8DBW7Y8Uyo/iGYConrFK1N6bKCMYIYTKs2NsWptWWpSHynPyfwmTNSDVKtQu6vU2+bge0godOSk4PnYgfM3IEZtVRPdD7VTanS3YryTj6R6VmlCgi1FQMBgkY3kwp0cAlW+pMcCmCCzlgDvjMBWQNa0XPyhgO8jaypn/yGo95fLKAAqnBXMCpVXGdLjScHaILZl3HSgV1UyVY9tiJTNhc0l8yhv5dv3m6aqjfUM+53/KPWq4pgrpx35OfaOzSmzn9NVc+Vge+0U0krGozE2ujPBJzkfhFCzXZmsz0850jPrmPnI7E/wAuYxbDVMKBBBLsobjHaYokxKzk51aR6kYkvK5BOc9oI3GSAZK5ZiqFjjA9o6FZEKaISBk+43zH1DYFv1/tD0gLj1znJjIoGSOcQAWW30E7d8d/99owR13Kqc+sOpUKUdQwT7yiLusKx82dxyPfH9YIaRMlsRXa4FRlqFdGkDbHt+MZ7fBDEDc7n1/tLYchVI7kiRXdRkRiu2MRitkQt0z5ABk/rFVtQV3UDA77w8k4JO5cj8NpWeipqFiWLA6gc94wJUpKoISmqE76hiQVKap874bO657xVwFViAMg7ZlPx6nhUm1buBnb6/2gNFoNgHAGd847f7mMtdUAK4Uasc8w6INayLsxDayuQB2gC0oUHWoiZc923gMKo7vsufN2AzANCrga8jB359Jbc+EwKAAnv6QVqO7eZifeArKaWpDnVqwNxqYDV/URvBVCHpoviMMNtnEuEZfJ7neIouxAxkQC2VjTeo+4XSORnMTIHfJJbHAHEsYyEA2z6dodSmq1zTAwu3eAWVglIg6lUkH7wils29PTk559YojNn//Z"/>
          <p:cNvSpPr>
            <a:spLocks noChangeAspect="1" noChangeArrowheads="1"/>
          </p:cNvSpPr>
          <p:nvPr/>
        </p:nvSpPr>
        <p:spPr bwMode="auto">
          <a:xfrm>
            <a:off x="63500" y="-563563"/>
            <a:ext cx="173355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http://the-day-x.ru/wp-content/uploads/2012/10/2106_12833278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0.gstatic.com/images?q=tbn:ANd9GcQoyk8YaNUUTbZCwQLVMzHsl2pqxAv272o7xbOha7oStWZEBx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001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для 2 варианта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Б</a:t>
            </a:r>
          </a:p>
          <a:p>
            <a:pPr marL="514350" indent="-514350">
              <a:buAutoNum type="arabicParenR"/>
            </a:pPr>
            <a:r>
              <a:rPr lang="ru-RU" dirty="0" smtClean="0"/>
              <a:t>В</a:t>
            </a:r>
          </a:p>
          <a:p>
            <a:pPr marL="514350" indent="-514350">
              <a:buAutoNum type="arabicParenR"/>
            </a:pPr>
            <a:r>
              <a:rPr lang="ru-RU" dirty="0" smtClean="0"/>
              <a:t> А</a:t>
            </a:r>
          </a:p>
          <a:p>
            <a:pPr marL="514350" indent="-514350">
              <a:buAutoNum type="arabicParenR"/>
            </a:pPr>
            <a:r>
              <a:rPr lang="ru-RU" dirty="0" smtClean="0"/>
              <a:t>А</a:t>
            </a:r>
          </a:p>
          <a:p>
            <a:pPr marL="514350" indent="-514350">
              <a:buAutoNum type="arabicParenR"/>
            </a:pP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8926" y="1500174"/>
            <a:ext cx="5786478" cy="445452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Оценка за правильность выполнения теста:</a:t>
            </a:r>
          </a:p>
          <a:p>
            <a:pPr>
              <a:buNone/>
            </a:pPr>
            <a:r>
              <a:rPr lang="ru-RU" dirty="0" smtClean="0"/>
              <a:t>Правильно 3 ответа – оценка  «3»</a:t>
            </a:r>
          </a:p>
          <a:p>
            <a:pPr>
              <a:buNone/>
            </a:pPr>
            <a:r>
              <a:rPr lang="ru-RU" dirty="0" smtClean="0"/>
              <a:t>Правильно 4 ответа – оценка  «4»</a:t>
            </a:r>
          </a:p>
          <a:p>
            <a:pPr>
              <a:buNone/>
            </a:pPr>
            <a:r>
              <a:rPr lang="ru-RU" dirty="0" smtClean="0"/>
              <a:t>Правильно 5 ответов – оценка  «5»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ortal-energo.ru/files/articles/thumb1/6f72cd5cd5344a7097477a564e85dc5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9189" cy="6858000"/>
          </a:xfrm>
          <a:prstGeom prst="rect">
            <a:avLst/>
          </a:prstGeom>
          <a:noFill/>
        </p:spPr>
      </p:pic>
      <p:pic>
        <p:nvPicPr>
          <p:cNvPr id="5124" name="Picture 4" descr="http://fedpress.ru/sites/fedpress/files/imagecache/rss_preview_240x210/galichanin/news/istochniki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-96439"/>
            <a:ext cx="4214810" cy="695443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2549E-6 L 0.31892 -0.56205 " pathEditMode="relative" ptsTypes="AA">
                                      <p:cBhvr>
                                        <p:cTn id="6" dur="2000" spd="-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5 0.38387 L 1.94444E-6 8.15808E-7 " pathEditMode="relative" ptsTypes="AA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data:image/jpeg;base64,/9j/4AAQSkZJRgABAQAAAQABAAD/2wCEAAkGBwgHBgkIBwgKCgkLDRYPDQwMDRsUFRAWIB0iIiAdHx8kKDQsJCYxJx8fLT0tMTU3Ojo6Iys/RD84QzQ5OjcBCgoKDQwNGg8PGjclHyU3Nzc3Nzc3Nzc3Nzc3Nzc3Nzc3Nzc3Nzc3Nzc3Nzc3Nzc3Nzc3Nzc3Nzc3Nzc3Nzc3N//AABEIAHYAsQMBIgACEQEDEQH/xAAcAAABBQEBAQAAAAAAAAAAAAAEAAECAwUGBwj/xABDEAACAQMDAgMEBwYEAwkBAAABAgMABBEFEiExQRNRYQYicYEUIzKRobHRFUJSksHxM1Ri8IKD4RYkJUNTcpOisgf/xAAaAQADAAMBAAAAAAAAAAAAAAAAAQIDBAUG/8QAJBEAAgIDAAEEAgMAAAAAAAAAAAECEQMSITEEE0FRImEyUoH/2gAMAwEAAhEDEQA/ANxUqwLVwjqXh12rOHRQFp8Vb4dLZSsdFWMU1WleKrIosVEDUDVhFMRTsKKu9I1MimxRYFeKWKswKanYEMU9OOaljmiwoL0uMeIzNgbvq13fxHy/33o6a8iOqyWTZa4EO8KOiAgAfE/hVViYrSOO6k+3HuKKWxknAJ//AD+NA2u1daubuSTMjlUQH7SqSMdP/b27GvM+ty75Wz0XosWmJGtZ2Cadp8NnB7qR7TlmyxO/c3x4zWDeLcf9ntSvooil1dQyO0u7OYwQo29h7rEeYxWu9lqlzrltgJ+zJXYOwwWChD1B55YY48+aJ0dDqRdJITFa2WYRlcB1B+zjPP2RngcjFa8Ytmy5KI95bwyz28ibFh0+RVijA8vUdMY6elQuNOutTmWQM9sigScqCjtzhsdWPxx9/TSuUQOFwMErkduv/U0UJ2DhDyW4Cj171d9Mbboo0zTLewDPbJiST3pZG5eRj3Y/06fCrLx9iBCNxeQZ25GFPX8M0egSNCGIGc5yayGWZ7ouJR4byLtUr+4MZ+dDsmPWWbLf+E/jSo/6Pb/wmlT1kO19HJlKWyjDDUTHXpbPO0CFKiVoox1Bo6LHQKy1Uy0WUqDJRYqBscVErRBWolaLFQOV9KiVonZmmMdOxUDbaRWiRHzSKU7CgbZQ1hex31xNbwI++MgAsMB/UfjWl4dY13GyS3NyspQNiItuITqfnkbT9/Stf1GZ4o7Gz6bCsstTd1me0tbKzz4f1nibWDYzg8nPWrtKg3+FIiOZSwWJSCOAuOf+EmsPS431C009gizSCz8OKKVsCJi+8s3cAgDJ+VdTq15LpemlX8Nb10YRyKnViOqqegHHJrzkoXKzvqVR0Q2vaqmkxw20DrJOoLOm3pxxn+H8T8OtA+xut2zR3UTun0y6ummEC4yRhckDyFckxlkJGTIznLMTkuT61zs97f6XqBudLuWik2GLegz1PbPy5/Ks2JbMMkFGNfJ7OGaa5IJHut73oAfKrXEv0nKAbh3I4GD+XNeQ+PrNxeadbXWoTT3l7dIH+s+xjgcDHbk48q9lMYSWSTPBycZ6tnilLHrTsxXYO30i4aXxOCoADdAO5IOKlbwFI0Bc704LdOpz+lUxG6KiMsiRHauNvvf76du3rU7CPalwjeI2ZWkBbLZyc8egyMDt0qF+RXgNw/m/81KrPD9B9xpVftiszDH6VAx0eY/SqmjPlXe2OHqwEpUGSjjH6VW0fpT2DVgJjqto6P8ACqDRUbCoAMdRMdGmKm8L0p2KgPw6gUo4x1WYuaewmgXaaTDaMkgD1okx88UDrcUp05/BOD1J8hjrSlPWNjhDaSRDUpHtLR5QmcELnsvqfTPFc9pmtXMs1xBDZMbq5l8SJYhgyZKr9/Tk+VUafHLLDevPK8ipGSqyH3QMZGD2P6ZrrdNs7P2YtI9WvyJ7grsgAHvOxyWxnt/T41yvUZfddPwdTBieLx5LnmsvYzS0WQrcanIpaMHqxz1Pko6VyUmqTaszyXczPccRyjGBgdMDsD14rA1PVr3UtQuL69YmWQ+6uMKo7AfCrtLcxMbqTPI4U9x1rXljtG/Cod+TfCmOPB4aQefQUNpuhtr2oRwIwit45FEsu0nGedoA/eIGcnoOe4zTe3jCzub0nKoQsaj99m6D8DXonstpaWWkQWt0EluIiXnfHulyPexntyR8KmCcekzlfC+203TtPmWKxjtxOiLmURgycnAJb45opbXwV3TTs+GDkuOgA8u3nUbrxVkhjtIUVWmzOQcYQZ6cdzj7zV7L4ie8M4P30n0xoDuHZXiEYywbOQRhRnvU9J3tZR7lKSY53HceT+mKjfswiWM8Kx52jsBVJ1KO1kitdjHMZZSG/cUDJ8zyQPnULjKNfa38Y/lpVm/SpP8AKH+alV7E6msY/SoGP0ov3fOoEKfP7q6qkc3QEaLjpVZj9KMIqBX/AEmqUxaAgj9Ki0XpRhQ/w1EofIU9xOACYvSoGI+VaBjPn+FQMZp7i9sA8I+VQMXPSibiBfEiJLABiW94gYwevpQ91eQx+PDask9/HHvW1D4Zs9Oe3XrUvMl5Y1hcvCImPAJAzx2FZ2s22LdJr2YW8ShtyAFicqR9+KN1FN1vDcMkqSwkyKiNkBiMe9g8gZzXH3+pya1FbWE9+mlTKJPfO7Ez898jjC56nv5VqZc8pOovht4PTxirkuhHs7fWd3dTMkCtbROUDXDjbuI6EDqfwwea3dWs11q3k+kvtkUDw5f3UPoD28+P6UFosmn6lNcTQNA2nIgZpQ4UREDjKDge6cY9M4rJ9o9eNxC9vpEHhWiZTeVBkc8EkDHu844/1D4VrSRtxVviOW1K2lt5DZXKKkqn7JGQT6elWTgM4gixuBCnH7v9qNu4ZfBim1BU+lJy2ftf6eP6evwrJnnMbkIv1rg7iP3mPbj5Vkh1Dm6fTQgtl1OTTdMjBaKa4klYDj6uFcfi7sM/CvXLdhDCoupR4jYyFXAJxg4HYVzenWM2lW9pbadZlFWIj3wNxkOGwTz3Zz5CttbZpmbx2KKGBLHBzj+5rDPJbpIlR/Yb4ke4xqpZxwWHTz/rVTzTmIhQiFSOxxtycjr1wPxFQD+C4hiQAbePL4f1qbzBUcvGQFOCx7+ZA8qhvg6BAZZUt2kcYklDhQT7y9QD6Dr61Zc2+TC5JbYSBheowR8+v4VQb5DJFukQSIoyhPRjj+h/CjvH+sKkgJs4bPfv+dSugDeHF/C/3N+lKivc/wDVP30qegWg/wDaNr2uI/vpv2ha/wCYi/mry/6ZcdQrCpxm+mDFADgZIMgHGcdyK7rwpK2zjxztukj0w39t2nj/AJhTfTYD/wCfH/MK8zK3mwOyBVIyG8QYI+RqIa6J2l0B8t/WpWOLVple7JOnE9Na8twrMZowqgsTvHArlNX9tBYalaxCNPAY/Wg43EHpg569aNtriLS9EW5u8YRQJEwBuyQOfM8/nXktnPZpcW91cWjTQRyKsKB/fWLdwBnIOB0z/bRlkcnw6GPGqto9T1v2iEWlw3RhmVZnHgLFIRvGOSSOi88dzVWlXKT6hHMi3tvbeHvYb22yu3PvDt5gg85OfKvMfaLXLv6WPoU959HhASATSDdEAenHH5n1rorKW+udKXY+pSQlRPNdR4t9xI5BZiMjOVGM561ElLy2ZFCK4b+uXl3H7QmC0VpbO6iUSu8oVFbG3cM9RjaCfuztqmQSWNmgcyLeWaKZjGQgkJwASTx15yT3PPSgdDSyNle3NxfyCx3bFiRHLHjkZ9Dx58EcUw03Ufai9aG0WaysIgqBLhGVFVQAOCMsx6/PrUDSX+BGse0SNpUAubhI33o9x9Hlz7v7wJXPcj9fMWb2fl1HWtP1CKeRohMrNa+AQ1uByNxY9gB257ZrB1H2d1GGW9gh8OeKNRumzgMGyBgde3w9a07e51DSNMgje8kLMD40gYe/tB9wHrhR37/MU+RVryVrbpF+u+BdmO0sp5YLK3c4RhxK5PL8ZzznkigtI8P6XLHasouDj61l91SPId+558hWfdao8UEYx9fIo2YGSB/UmpPffsTTYb65UpI+4gkcgZ6Y+YrHU9aM/wCKLNcuEt72HTfEeSSAAbnPLE9z6dOa1/ZXQf2nE7yFFEcgWTCYaRiQxBbrjGFIHma841ay1OP2munuGSeT7TTQyb0AI6g98c/OvZ//AOaWk8fstbzXQaOWWZ5mDry3RVJ+Sg1sSh7eNUzUlPef6OigsJE2gNv8P7JJ27cjHGBxxVNzZXlw3hi68KNlIOxfeBK9QT0x16HmtmM5V8d6qXlmPqcflWs0hoGjt8S5z7/7pIBx54+Rqi5t2kgZJXZ1JYZwOQSfd59OM1pL/ig9hGfzH6GoyqNg9OtJxGn05yLQIPFDvJLISBkMemMc+naiH01ZZnji3eCY8FX5Vcn93v2raVAGJH8P+/yplXY5I/hFTqOzL/Zl1/n5f/jX9KVbG9qVXQufR5gLi3DMn0OKLa3+LK3JHOQAfPjnmmudYs47KK3iRFmDHxJ4lw+3y6Y6jrXIi635ILFCfeYDpV0ttMDtDIx8PfuGWC9yD2Bx61stSf8AJkRjBP8AFBs+pBhH788xiO5Sz985yKvs7zUNQufCkvLezgQmUmcEKeeRnqevT0rOkjijYJaXDSQO+Y7m6RVBU9SByRg8d+PjWv4Ps42nW7y311cXbnbItrKFCnuQHU8ZPHPNLWkZLvyU6hqY1O2t9NjvLj6PbbnmXdjeAcdfI8AerdquhsbPUZBaM0UCsMCbwh9UBzwPPPAJP502hjToX1OzsYmnumhAga7ZWQDJODngHoQCOo46GtDSbzTrCCJmthJc8GcE8A85+7I/OsUnXgpK0AXWi+z9kFS9ub69dnVTGiFVw2BksBzxk8da1b26n1CGO2sLGWa/ZXMgucjwYt21AFfG0ldrZIBPrUUvINRvReSQI78GMO5Ow8YOAfjxTnUpYdRN1IIxK8TREyNtiyfsl/QEA5/WlvfGDj8kYfY7XpVj8e5s4FiQRwIrsxVR04AGOpPU9TXRJfWfs57MrHqOom5miLEiFzvZzk7cA5A6DmsfVrXWtSigOlSAKY2WUeN4cbNu4Pmeh6ZGDUoNBhtZprON7u3aVFYXMc5DOB9pHUHBHccdzyDjLTvyTJKjKn9nvau5vIbuO408wZKTIt0drRu+4rhgAepwfMmlD7Ca9dR5vIIkWEHw4iwO8nnqAcj14+FdT7H2lxp2q3S38l1dF15nlhZUyCACoOc8HGfTOMYrfl1+ztxNJcXtoiR8YZ8HPrzwOR/0q7VEbST4edWXsZM8gujcmSRyqNKnKKNwzsOMEAfeewGaK16x9lo9UiW/ghlNvBs2zu5AwPuJ+ArZ9jtc0+1truxm1C2EUNw7QyNMuGRsEAc+ZNT9r9a0OXTlYvZ3k0ZDRZ2yBG88Z5+FT8lW2+nGQavoGlzFdK025ZlATeXysaFsY5JwME4+VehezN/JdKPGAZJo8jBB2kdjg9wfLtz1rNtdRsWie9lSedlARWtYWkJTzyBluuMgcZ+dZMmsXEhj1D2WhE4R2jMPh8h1BZg2SCWIOT06+tD6I9FAKoSBjJpoSDEreag0HpF9JeWf/e4oY5wuR4T7lZexGQP0+VHLH4YwOgGKlqhJjKcySAdgB+dOy5GOnFVxD3pj2MnHyAH9KmxGcUhi6bj5AA/j+tPtyRUM8t8ePXgVYGGQaF0B/CNNVm/40qukI+f4dEnET3Mi3EMUX2nMROf6fjV9zJaRMjWPTrMjodpPoM5579vKhh9M1WffI5lIP25nAVfQE4HfoK1LTSjaSLLPqGibWIPh3NxuC/EA/lmthr+wJ/RG3sb32lvvGZBLnAMmwiOMAYA/AdK6nTfZWG1dJotskvClxGNwPJZlOeOo57Y460FBr0+Mft32eUxDCbI2Kj0U9KZ9c1F5Dj2o0c9SO2P/AKnisL2lwvwbNulnb6msLyqrQsCiOuFVuMBTzk8jJyfLrwANU9nruZ1kWT6WzYEmFWPJ6dB1/wB9aa11mZZFa59qtMOOwhBz+X4VYfaazhnL/ti03HqYrBzu/wCLcaxuMrKUjDg0nU7G4IeyuGjGc7Yycrk8AfHB/vVhfVRPvPs7dspByJAePkAc/eK6eD2n0uWEhNTtpcDLBWwfuzmr7X2j01md3uGZYuSBCx3HsBgHrSTd9iNy4cdD+0rZcS6O09z9prhrZkYeXujA6cdq6e3sdXlWxmhkt9PeIu0iwDxGkZhhckjaSOfMDPHTFbElwvhRKniBz9ZIWVkO49uRk8VRCzoSTIWXORnqPmf9ilKX0iUrLJLjVI9MkDwxNcqj4mklwOpwThewxxXMWOka/cQiORrKSyScTtB4mN+ckB/dBOcAYb4dq6WeCK7EYmDuqMCF8VgBjvwfuo36jA93fgABGJIAHTjp50oyoKfwcZf6ZY67pKW+zMMBaS3gtbfwkhJHOXwA3c9uTjnAqmw9iNFiiMTB5r8oIzElyNm8cEsevboOnqa69IIBvJgtYnLEq0UQyB6+Zq2FoljEeFB6YVAM9zwPWr92QtTBsPZDTLPUbeeGGeOBZdzRb2bdge6GzzjPJycHpiir3V4ygYadfQK8rQhIoT4jAdWO0e6D5+nXmtt0V49hLqOmc8/OrUfaVBP2QO2KW7fkNTP9nryyn06NXsbqwa1iCB5oSpKjgc9T0rotzKcTdujLWdHGQu6MlsDBB6/oKtgleLADM0eeVPVfhTsjUKt4iqEE/aZjn4nNJo+Rt5FNHskBe3bHpUllUth/cejgEHI2j4mqyx4xjFTVG8JTIATgHgVAlQ23cMjsaBpj59BSp8r/ABCmqvxGecx6dawx+H4XCj3VDtgeeOatbTLNwWe0gYZx7y5/OmpUOTCkXw6JpZBZ7C3P/LFGx6PpYA/8MsyfWFf0pUqxuUvsqkOdM00Zxp1oP+Sv6VQ2m6Zgkafa8cf4K/pSpUnJ/YUi2GKC2G2CFIlPaNQv5V0ccCx3NvZ4Gy3j8eT/AFtzj7qelTRMjHuZ3muJHc5LHNU7yWxjnpmlSqC0FWMMtzeIPH2qVPubBjuc5xnPHnRl5D4LvHu+ztz8/wC1PSp0TbugYtkgYGPhVBBQHbjGfL1pUqaKHinkCZB4HnREUpdtxznGOvFKlQINi3ZyCM564q6JBIGlAAZDyOxBp6VUiZA1o92JGa4WGPcS0ZhYk46+9kDnBFaMMvjbg6++h5weDSpUJifgUpaIFgcj+E1Eos434wR2pUqpeaB8RHwh501KlV0I/9k="/>
          <p:cNvSpPr>
            <a:spLocks noChangeAspect="1" noChangeArrowheads="1"/>
          </p:cNvSpPr>
          <p:nvPr/>
        </p:nvSpPr>
        <p:spPr bwMode="auto">
          <a:xfrm>
            <a:off x="63500" y="-533400"/>
            <a:ext cx="1685925" cy="1123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jpeg;base64,/9j/4AAQSkZJRgABAQAAAQABAAD/2wCEAAkGBwgHBgkIBwgKCgkLDRYPDQwMDRsUFRAWIB0iIiAdHx8kKDQsJCYxJx8fLT0tMTU3Ojo6Iys/RD84QzQ5OjcBCgoKDQwNGg8PGjclHyU3Nzc3Nzc3Nzc3Nzc3Nzc3Nzc3Nzc3Nzc3Nzc3Nzc3Nzc3Nzc3Nzc3Nzc3Nzc3Nzc3N//AABEIAHYAsQMBIgACEQEDEQH/xAAcAAABBQEBAQAAAAAAAAAAAAAEAAECAwUGBwj/xABDEAACAQMDAgMEBwYEAwkBAAABAgMABBEFEiExQRNRYQYicYEUIzKRobHRFUJSksHxM1Ri8IKD4RYkJUNTcpOisgf/xAAaAQADAAMBAAAAAAAAAAAAAAAAAQIDBAUG/8QAJBEAAgIDAAEEAgMAAAAAAAAAAAECEQMSITEEE0FRImEyUoH/2gAMAwEAAhEDEQA/ANxUqwLVwjqXh12rOHRQFp8Vb4dLZSsdFWMU1WleKrIosVEDUDVhFMRTsKKu9I1MimxRYFeKWKswKanYEMU9OOaljmiwoL0uMeIzNgbvq13fxHy/33o6a8iOqyWTZa4EO8KOiAgAfE/hVViYrSOO6k+3HuKKWxknAJ//AD+NA2u1daubuSTMjlUQH7SqSMdP/b27GvM+ty75Wz0XosWmJGtZ2Cadp8NnB7qR7TlmyxO/c3x4zWDeLcf9ntSvooil1dQyO0u7OYwQo29h7rEeYxWu9lqlzrltgJ+zJXYOwwWChD1B55YY48+aJ0dDqRdJITFa2WYRlcB1B+zjPP2RngcjFa8Ytmy5KI95bwyz28ibFh0+RVijA8vUdMY6elQuNOutTmWQM9sigScqCjtzhsdWPxx9/TSuUQOFwMErkduv/U0UJ2DhDyW4Cj171d9Mbboo0zTLewDPbJiST3pZG5eRj3Y/06fCrLx9iBCNxeQZ25GFPX8M0egSNCGIGc5yayGWZ7ouJR4byLtUr+4MZ+dDsmPWWbLf+E/jSo/6Pb/wmlT1kO19HJlKWyjDDUTHXpbPO0CFKiVoox1Bo6LHQKy1Uy0WUqDJRYqBscVErRBWolaLFQOV9KiVonZmmMdOxUDbaRWiRHzSKU7CgbZQ1hex31xNbwI++MgAsMB/UfjWl4dY13GyS3NyspQNiItuITqfnkbT9/Stf1GZ4o7Gz6bCsstTd1me0tbKzz4f1nibWDYzg8nPWrtKg3+FIiOZSwWJSCOAuOf+EmsPS431C009gizSCz8OKKVsCJi+8s3cAgDJ+VdTq15LpemlX8Nb10YRyKnViOqqegHHJrzkoXKzvqVR0Q2vaqmkxw20DrJOoLOm3pxxn+H8T8OtA+xut2zR3UTun0y6ummEC4yRhckDyFckxlkJGTIznLMTkuT61zs97f6XqBudLuWik2GLegz1PbPy5/Ks2JbMMkFGNfJ7OGaa5IJHut73oAfKrXEv0nKAbh3I4GD+XNeQ+PrNxeadbXWoTT3l7dIH+s+xjgcDHbk48q9lMYSWSTPBycZ6tnilLHrTsxXYO30i4aXxOCoADdAO5IOKlbwFI0Bc704LdOpz+lUxG6KiMsiRHauNvvf76du3rU7CPalwjeI2ZWkBbLZyc8egyMDt0qF+RXgNw/m/81KrPD9B9xpVftiszDH6VAx0eY/SqmjPlXe2OHqwEpUGSjjH6VW0fpT2DVgJjqto6P8ACqDRUbCoAMdRMdGmKm8L0p2KgPw6gUo4x1WYuaewmgXaaTDaMkgD1okx88UDrcUp05/BOD1J8hjrSlPWNjhDaSRDUpHtLR5QmcELnsvqfTPFc9pmtXMs1xBDZMbq5l8SJYhgyZKr9/Tk+VUafHLLDevPK8ipGSqyH3QMZGD2P6ZrrdNs7P2YtI9WvyJ7grsgAHvOxyWxnt/T41yvUZfddPwdTBieLx5LnmsvYzS0WQrcanIpaMHqxz1Pko6VyUmqTaszyXczPccRyjGBgdMDsD14rA1PVr3UtQuL69YmWQ+6uMKo7AfCrtLcxMbqTPI4U9x1rXljtG/Cod+TfCmOPB4aQefQUNpuhtr2oRwIwit45FEsu0nGedoA/eIGcnoOe4zTe3jCzub0nKoQsaj99m6D8DXonstpaWWkQWt0EluIiXnfHulyPexntyR8KmCcekzlfC+203TtPmWKxjtxOiLmURgycnAJb45opbXwV3TTs+GDkuOgA8u3nUbrxVkhjtIUVWmzOQcYQZ6cdzj7zV7L4ie8M4P30n0xoDuHZXiEYywbOQRhRnvU9J3tZR7lKSY53HceT+mKjfswiWM8Kx52jsBVJ1KO1kitdjHMZZSG/cUDJ8zyQPnULjKNfa38Y/lpVm/SpP8AKH+alV7E6msY/SoGP0ov3fOoEKfP7q6qkc3QEaLjpVZj9KMIqBX/AEmqUxaAgj9Ki0XpRhQ/w1EofIU9xOACYvSoGI+VaBjPn+FQMZp7i9sA8I+VQMXPSibiBfEiJLABiW94gYwevpQ91eQx+PDask9/HHvW1D4Zs9Oe3XrUvMl5Y1hcvCImPAJAzx2FZ2s22LdJr2YW8ShtyAFicqR9+KN1FN1vDcMkqSwkyKiNkBiMe9g8gZzXH3+pya1FbWE9+mlTKJPfO7Ez898jjC56nv5VqZc8pOovht4PTxirkuhHs7fWd3dTMkCtbROUDXDjbuI6EDqfwwea3dWs11q3k+kvtkUDw5f3UPoD28+P6UFosmn6lNcTQNA2nIgZpQ4UREDjKDge6cY9M4rJ9o9eNxC9vpEHhWiZTeVBkc8EkDHu844/1D4VrSRtxVviOW1K2lt5DZXKKkqn7JGQT6elWTgM4gixuBCnH7v9qNu4ZfBim1BU+lJy2ftf6eP6evwrJnnMbkIv1rg7iP3mPbj5Vkh1Dm6fTQgtl1OTTdMjBaKa4klYDj6uFcfi7sM/CvXLdhDCoupR4jYyFXAJxg4HYVzenWM2lW9pbadZlFWIj3wNxkOGwTz3Zz5CttbZpmbx2KKGBLHBzj+5rDPJbpIlR/Yb4ke4xqpZxwWHTz/rVTzTmIhQiFSOxxtycjr1wPxFQD+C4hiQAbePL4f1qbzBUcvGQFOCx7+ZA8qhvg6BAZZUt2kcYklDhQT7y9QD6Dr61Zc2+TC5JbYSBheowR8+v4VQb5DJFukQSIoyhPRjj+h/CjvH+sKkgJs4bPfv+dSugDeHF/C/3N+lKivc/wDVP30qegWg/wDaNr2uI/vpv2ha/wCYi/mry/6ZcdQrCpxm+mDFADgZIMgHGcdyK7rwpK2zjxztukj0w39t2nj/AJhTfTYD/wCfH/MK8zK3mwOyBVIyG8QYI+RqIa6J2l0B8t/WpWOLVple7JOnE9Na8twrMZowqgsTvHArlNX9tBYalaxCNPAY/Wg43EHpg569aNtriLS9EW5u8YRQJEwBuyQOfM8/nXktnPZpcW91cWjTQRyKsKB/fWLdwBnIOB0z/bRlkcnw6GPGqto9T1v2iEWlw3RhmVZnHgLFIRvGOSSOi88dzVWlXKT6hHMi3tvbeHvYb22yu3PvDt5gg85OfKvMfaLXLv6WPoU959HhASATSDdEAenHH5n1rorKW+udKXY+pSQlRPNdR4t9xI5BZiMjOVGM561ElLy2ZFCK4b+uXl3H7QmC0VpbO6iUSu8oVFbG3cM9RjaCfuztqmQSWNmgcyLeWaKZjGQgkJwASTx15yT3PPSgdDSyNle3NxfyCx3bFiRHLHjkZ9Dx58EcUw03Ufai9aG0WaysIgqBLhGVFVQAOCMsx6/PrUDSX+BGse0SNpUAubhI33o9x9Hlz7v7wJXPcj9fMWb2fl1HWtP1CKeRohMrNa+AQ1uByNxY9gB257ZrB1H2d1GGW9gh8OeKNRumzgMGyBgde3w9a07e51DSNMgje8kLMD40gYe/tB9wHrhR37/MU+RVryVrbpF+u+BdmO0sp5YLK3c4RhxK5PL8ZzznkigtI8P6XLHasouDj61l91SPId+558hWfdao8UEYx9fIo2YGSB/UmpPffsTTYb65UpI+4gkcgZ6Y+YrHU9aM/wCKLNcuEt72HTfEeSSAAbnPLE9z6dOa1/ZXQf2nE7yFFEcgWTCYaRiQxBbrjGFIHma841ay1OP2munuGSeT7TTQyb0AI6g98c/OvZ//AOaWk8fstbzXQaOWWZ5mDry3RVJ+Sg1sSh7eNUzUlPef6OigsJE2gNv8P7JJ27cjHGBxxVNzZXlw3hi68KNlIOxfeBK9QT0x16HmtmM5V8d6qXlmPqcflWs0hoGjt8S5z7/7pIBx54+Rqi5t2kgZJXZ1JYZwOQSfd59OM1pL/ig9hGfzH6GoyqNg9OtJxGn05yLQIPFDvJLISBkMemMc+naiH01ZZnji3eCY8FX5Vcn93v2raVAGJH8P+/yplXY5I/hFTqOzL/Zl1/n5f/jX9KVbG9qVXQufR5gLi3DMn0OKLa3+LK3JHOQAfPjnmmudYs47KK3iRFmDHxJ4lw+3y6Y6jrXIi635ILFCfeYDpV0ttMDtDIx8PfuGWC9yD2Bx61stSf8AJkRjBP8AFBs+pBhH788xiO5Sz985yKvs7zUNQufCkvLezgQmUmcEKeeRnqevT0rOkjijYJaXDSQO+Y7m6RVBU9SByRg8d+PjWv4Ps42nW7y311cXbnbItrKFCnuQHU8ZPHPNLWkZLvyU6hqY1O2t9NjvLj6PbbnmXdjeAcdfI8AerdquhsbPUZBaM0UCsMCbwh9UBzwPPPAJP502hjToX1OzsYmnumhAga7ZWQDJODngHoQCOo46GtDSbzTrCCJmthJc8GcE8A85+7I/OsUnXgpK0AXWi+z9kFS9ub69dnVTGiFVw2BksBzxk8da1b26n1CGO2sLGWa/ZXMgucjwYt21AFfG0ldrZIBPrUUvINRvReSQI78GMO5Ow8YOAfjxTnUpYdRN1IIxK8TREyNtiyfsl/QEA5/WlvfGDj8kYfY7XpVj8e5s4FiQRwIrsxVR04AGOpPU9TXRJfWfs57MrHqOom5miLEiFzvZzk7cA5A6DmsfVrXWtSigOlSAKY2WUeN4cbNu4Pmeh6ZGDUoNBhtZprON7u3aVFYXMc5DOB9pHUHBHccdzyDjLTvyTJKjKn9nvau5vIbuO408wZKTIt0drRu+4rhgAepwfMmlD7Ca9dR5vIIkWEHw4iwO8nnqAcj14+FdT7H2lxp2q3S38l1dF15nlhZUyCACoOc8HGfTOMYrfl1+ztxNJcXtoiR8YZ8HPrzwOR/0q7VEbST4edWXsZM8gujcmSRyqNKnKKNwzsOMEAfeewGaK16x9lo9UiW/ghlNvBs2zu5AwPuJ+ArZ9jtc0+1truxm1C2EUNw7QyNMuGRsEAc+ZNT9r9a0OXTlYvZ3k0ZDRZ2yBG88Z5+FT8lW2+nGQavoGlzFdK025ZlATeXysaFsY5JwME4+VehezN/JdKPGAZJo8jBB2kdjg9wfLtz1rNtdRsWie9lSedlARWtYWkJTzyBluuMgcZ+dZMmsXEhj1D2WhE4R2jMPh8h1BZg2SCWIOT06+tD6I9FAKoSBjJpoSDEreag0HpF9JeWf/e4oY5wuR4T7lZexGQP0+VHLH4YwOgGKlqhJjKcySAdgB+dOy5GOnFVxD3pj2MnHyAH9KmxGcUhi6bj5AA/j+tPtyRUM8t8ePXgVYGGQaF0B/CNNVm/40qukI+f4dEnET3Mi3EMUX2nMROf6fjV9zJaRMjWPTrMjodpPoM5579vKhh9M1WffI5lIP25nAVfQE4HfoK1LTSjaSLLPqGibWIPh3NxuC/EA/lmthr+wJ/RG3sb32lvvGZBLnAMmwiOMAYA/AdK6nTfZWG1dJotskvClxGNwPJZlOeOo57Y460FBr0+Mft32eUxDCbI2Kj0U9KZ9c1F5Dj2o0c9SO2P/AKnisL2lwvwbNulnb6msLyqrQsCiOuFVuMBTzk8jJyfLrwANU9nruZ1kWT6WzYEmFWPJ6dB1/wB9aa11mZZFa59qtMOOwhBz+X4VYfaazhnL/ti03HqYrBzu/wCLcaxuMrKUjDg0nU7G4IeyuGjGc7Yycrk8AfHB/vVhfVRPvPs7dspByJAePkAc/eK6eD2n0uWEhNTtpcDLBWwfuzmr7X2j01md3uGZYuSBCx3HsBgHrSTd9iNy4cdD+0rZcS6O09z9prhrZkYeXujA6cdq6e3sdXlWxmhkt9PeIu0iwDxGkZhhckjaSOfMDPHTFbElwvhRKniBz9ZIWVkO49uRk8VRCzoSTIWXORnqPmf9ilKX0iUrLJLjVI9MkDwxNcqj4mklwOpwThewxxXMWOka/cQiORrKSyScTtB4mN+ckB/dBOcAYb4dq6WeCK7EYmDuqMCF8VgBjvwfuo36jA93fgABGJIAHTjp50oyoKfwcZf6ZY67pKW+zMMBaS3gtbfwkhJHOXwA3c9uTjnAqmw9iNFiiMTB5r8oIzElyNm8cEsevboOnqa69IIBvJgtYnLEq0UQyB6+Zq2FoljEeFB6YVAM9zwPWr92QtTBsPZDTLPUbeeGGeOBZdzRb2bdge6GzzjPJycHpiir3V4ygYadfQK8rQhIoT4jAdWO0e6D5+nXmtt0V49hLqOmc8/OrUfaVBP2QO2KW7fkNTP9nryyn06NXsbqwa1iCB5oSpKjgc9T0rotzKcTdujLWdHGQu6MlsDBB6/oKtgleLADM0eeVPVfhTsjUKt4iqEE/aZjn4nNJo+Rt5FNHskBe3bHpUllUth/cejgEHI2j4mqyx4xjFTVG8JTIATgHgVAlQ23cMjsaBpj59BSp8r/ABCmqvxGecx6dawx+H4XCj3VDtgeeOatbTLNwWe0gYZx7y5/OmpUOTCkXw6JpZBZ7C3P/LFGx6PpYA/8MsyfWFf0pUqxuUvsqkOdM00Zxp1oP+Sv6VQ2m6Zgkafa8cf4K/pSpUnJ/YUi2GKC2G2CFIlPaNQv5V0ccCx3NvZ4Gy3j8eT/AFtzj7qelTRMjHuZ3muJHc5LHNU7yWxjnpmlSqC0FWMMtzeIPH2qVPubBjuc5xnPHnRl5D4LvHu+ztz8/wC1PSp0TbugYtkgYGPhVBBQHbjGfL1pUqaKHinkCZB4HnREUpdtxznGOvFKlQINi3ZyCM564q6JBIGlAAZDyOxBp6VUiZA1o92JGa4WGPcS0ZhYk46+9kDnBFaMMvjbg6++h5weDSpUJifgUpaIFgcj+E1Eos434wR2pUqpeaB8RHwh501KlV0I/9k="/>
          <p:cNvSpPr>
            <a:spLocks noChangeAspect="1" noChangeArrowheads="1"/>
          </p:cNvSpPr>
          <p:nvPr/>
        </p:nvSpPr>
        <p:spPr bwMode="auto">
          <a:xfrm>
            <a:off x="63500" y="-533400"/>
            <a:ext cx="1685925" cy="1123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://zilant.kpfu.ru/kek/gidrogeo/small_Fig_1321_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51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uzbasseco.ru/001/3.1.2.1_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azeta.lv/photos/9/Dym_gazy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5klass.net/datas/ekologija/Vlijanie-cheloveka-na-okruzhajuschuju-sredu/0006-006-Vlijanie-cheloveka-na-okruzhajuschuju-sredu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4295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encrypted-tbn2.gstatic.com/images?q=tbn:ANd9GcSFgKOshBXlBt7UVoBfBWcNLIQcvo4FcmDp8OASiXCG_yV-2AQ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4"/>
          </a:xfrm>
        </p:spPr>
        <p:txBody>
          <a:bodyPr/>
          <a:lstStyle/>
          <a:p>
            <a:r>
              <a:rPr lang="ru-RU" b="1" dirty="0" err="1" smtClean="0"/>
              <a:t>Антропос</a:t>
            </a:r>
            <a:r>
              <a:rPr lang="ru-RU" b="1" dirty="0" smtClean="0"/>
              <a:t> </a:t>
            </a:r>
            <a:r>
              <a:rPr lang="ru-RU" dirty="0" smtClean="0"/>
              <a:t> с латинского переводится как человек, </a:t>
            </a:r>
            <a:br>
              <a:rPr lang="ru-RU" dirty="0" smtClean="0"/>
            </a:br>
            <a:r>
              <a:rPr lang="ru-RU" b="1" dirty="0" err="1" smtClean="0"/>
              <a:t>генес</a:t>
            </a:r>
            <a:r>
              <a:rPr lang="ru-RU" dirty="0" smtClean="0"/>
              <a:t> - рождающий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r>
              <a:rPr lang="ru-RU" dirty="0" smtClean="0"/>
              <a:t>Антропогенное воздействие -  природа воздействует на человека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0.gstatic.com/images?q=tbn:ANd9GcSLXpA6WiFLzj7HHwUGodG7SAYRUec5xZ9Vk6XIPP_o9huC76L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Терриконы – это пустые породы , которые не содержат полезные ископаемые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nrise.ru/Portals/13/antropo/terrokons/_DSC87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aucatalog.narod.ru/mtxt/mtxt_1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4481" cy="68388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dirty="0" smtClean="0"/>
              <a:t>Домашнее задание параграф 16, </a:t>
            </a:r>
            <a:br>
              <a:rPr lang="ru-RU" dirty="0" smtClean="0"/>
            </a:br>
            <a:r>
              <a:rPr lang="ru-RU" dirty="0" smtClean="0"/>
              <a:t>1) Эссе по теме «Наше будущее в наших руках»</a:t>
            </a:r>
            <a:br>
              <a:rPr lang="ru-RU" dirty="0" smtClean="0"/>
            </a:br>
            <a:r>
              <a:rPr lang="ru-RU" dirty="0" smtClean="0"/>
              <a:t>Или</a:t>
            </a:r>
            <a:br>
              <a:rPr lang="ru-RU" dirty="0" smtClean="0"/>
            </a:br>
            <a:r>
              <a:rPr lang="ru-RU" dirty="0" smtClean="0"/>
              <a:t>2) Ответить письменно на 1,2 вопрос в конце параграфа.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3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286124"/>
            <a:ext cx="28232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/>
          <a:lstStyle/>
          <a:p>
            <a:r>
              <a:rPr lang="ru-RU" dirty="0" smtClean="0"/>
              <a:t>Всем спасибо за урок!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711 0.46042 C -0.57447 0.23681 -0.44166 0.0132 -0.32378 -0.06342 C -0.2059 -0.14004 -0.05399 -0.01157 -4.16667E-6 -1.48148E-6 " pathEditMode="relative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ospriroda.ru/img/text/Geogr_rai_ross/Vost_evr_ravn/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81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kuzbasseco.ru/001/3.1.2.1_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2500329"/>
          </a:xfrm>
        </p:spPr>
        <p:txBody>
          <a:bodyPr>
            <a:normAutofit/>
          </a:bodyPr>
          <a:lstStyle/>
          <a:p>
            <a:r>
              <a:rPr lang="ru-RU" sz="6000" dirty="0" err="1" smtClean="0"/>
              <a:t>расфеитол</a:t>
            </a:r>
            <a:endParaRPr lang="ru-RU" sz="6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43932" cy="2786082"/>
          </a:xfrm>
        </p:spPr>
        <p:txBody>
          <a:bodyPr>
            <a:normAutofit/>
          </a:bodyPr>
          <a:lstStyle/>
          <a:p>
            <a:r>
              <a:rPr lang="ru-RU" dirty="0" smtClean="0"/>
              <a:t>Тема урока: </a:t>
            </a:r>
            <a:br>
              <a:rPr lang="ru-RU" dirty="0" smtClean="0"/>
            </a:br>
            <a:r>
              <a:rPr lang="ru-RU" dirty="0" smtClean="0"/>
              <a:t>Человек и литосфера. </a:t>
            </a:r>
            <a:endParaRPr lang="ru-RU" dirty="0"/>
          </a:p>
        </p:txBody>
      </p:sp>
      <p:pic>
        <p:nvPicPr>
          <p:cNvPr id="3" name="Picture 6" descr="Глобус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488" y="2928934"/>
            <a:ext cx="3121025" cy="35052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c.pics.livejournal.com/e4group/49627924/25806/origi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29784" cy="70676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00131"/>
          </a:xfrm>
        </p:spPr>
        <p:txBody>
          <a:bodyPr/>
          <a:lstStyle/>
          <a:p>
            <a:r>
              <a:rPr lang="ru-RU" smtClean="0"/>
              <a:t>Сегодня мы: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500174"/>
            <a:ext cx="8072494" cy="471490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Выясним  роль и значение литосферы в жизни человека.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Узнаем как человек влияет на литосферу.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Познакомимся с различными условиями жизни человека в горах и на равнинах.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217</Words>
  <PresentationFormat>Экран (4:3)</PresentationFormat>
  <Paragraphs>49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Ответы 1  варианта.</vt:lpstr>
      <vt:lpstr>Ответы для 2 варианта</vt:lpstr>
      <vt:lpstr>Слайд 3</vt:lpstr>
      <vt:lpstr>Слайд 4</vt:lpstr>
      <vt:lpstr>Слайд 5</vt:lpstr>
      <vt:lpstr>расфеитол</vt:lpstr>
      <vt:lpstr>Тема урока:  Человек и литосфера. </vt:lpstr>
      <vt:lpstr>Слайд 8</vt:lpstr>
      <vt:lpstr>Сегодня мы:</vt:lpstr>
      <vt:lpstr>Слайд 10</vt:lpstr>
      <vt:lpstr>Слайд 11</vt:lpstr>
      <vt:lpstr>Слайд 12</vt:lpstr>
      <vt:lpstr>Слайд 13</vt:lpstr>
      <vt:lpstr>Стихийные явления – это?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Антропос  с латинского переводится как человек,  генес - рождающий</vt:lpstr>
      <vt:lpstr>Антропогенное воздействие -  природа воздействует на человека</vt:lpstr>
      <vt:lpstr>Слайд 28</vt:lpstr>
      <vt:lpstr>Слайд 29</vt:lpstr>
      <vt:lpstr>Домашнее задание параграф 16,  1) Эссе по теме «Наше будущее в наших руках» Или 2) Ответить письменно на 1,2 вопрос в конце параграфа. </vt:lpstr>
      <vt:lpstr>Всем 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ASUS-EEE-PC</dc:creator>
  <cp:lastModifiedBy>ASUS-EEE-PC</cp:lastModifiedBy>
  <cp:revision>58</cp:revision>
  <dcterms:created xsi:type="dcterms:W3CDTF">2013-10-29T13:53:05Z</dcterms:created>
  <dcterms:modified xsi:type="dcterms:W3CDTF">2013-11-06T17:09:15Z</dcterms:modified>
</cp:coreProperties>
</file>