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57" r:id="rId2"/>
    <p:sldId id="256" r:id="rId3"/>
    <p:sldId id="259" r:id="rId4"/>
    <p:sldId id="261" r:id="rId5"/>
    <p:sldId id="262" r:id="rId6"/>
    <p:sldId id="263" r:id="rId7"/>
    <p:sldId id="264" r:id="rId8"/>
    <p:sldId id="265" r:id="rId9"/>
    <p:sldId id="266" r:id="rId10"/>
    <p:sldId id="267" r:id="rId11"/>
    <p:sldId id="268" r:id="rId12"/>
    <p:sldId id="269" r:id="rId13"/>
    <p:sldId id="270" r:id="rId14"/>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p:kiosk/>
    <p:sldAll/>
    <p:penClr>
      <a:srgbClr val="FF0000"/>
    </p:penClr>
  </p:showPr>
  <p:clrMru>
    <a:srgbClr val="6A0000"/>
    <a:srgbClr val="FFFFCC"/>
    <a:srgbClr val="FFFF00"/>
    <a:srgbClr val="820000"/>
    <a:srgbClr val="FFFF99"/>
    <a:srgbClr val="800000"/>
    <a:srgbClr val="980C2D"/>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753" autoAdjust="0"/>
    <p:restoredTop sz="94660"/>
  </p:normalViewPr>
  <p:slideViewPr>
    <p:cSldViewPr>
      <p:cViewPr varScale="1">
        <p:scale>
          <a:sx n="42" d="100"/>
          <a:sy n="42" d="100"/>
        </p:scale>
        <p:origin x="-1176" y="-10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813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ru-RU"/>
          </a:p>
        </p:txBody>
      </p:sp>
      <p:sp>
        <p:nvSpPr>
          <p:cNvPr id="48131"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ru-RU"/>
          </a:p>
        </p:txBody>
      </p:sp>
      <p:sp>
        <p:nvSpPr>
          <p:cNvPr id="16388"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48133"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ru-RU" noProof="0" smtClean="0"/>
              <a:t>Образец текста</a:t>
            </a:r>
          </a:p>
          <a:p>
            <a:pPr lvl="1"/>
            <a:r>
              <a:rPr lang="ru-RU" noProof="0" smtClean="0"/>
              <a:t>Второй уровень</a:t>
            </a:r>
          </a:p>
          <a:p>
            <a:pPr lvl="2"/>
            <a:r>
              <a:rPr lang="ru-RU" noProof="0" smtClean="0"/>
              <a:t>Третий уровень</a:t>
            </a:r>
          </a:p>
          <a:p>
            <a:pPr lvl="3"/>
            <a:r>
              <a:rPr lang="ru-RU" noProof="0" smtClean="0"/>
              <a:t>Четвертый уровень</a:t>
            </a:r>
          </a:p>
          <a:p>
            <a:pPr lvl="4"/>
            <a:r>
              <a:rPr lang="ru-RU" noProof="0" smtClean="0"/>
              <a:t>Пятый уровень</a:t>
            </a:r>
          </a:p>
        </p:txBody>
      </p:sp>
      <p:sp>
        <p:nvSpPr>
          <p:cNvPr id="48134"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ru-RU"/>
          </a:p>
        </p:txBody>
      </p:sp>
      <p:sp>
        <p:nvSpPr>
          <p:cNvPr id="48135"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E17D2023-0857-4FBE-8DAE-0D8A9E2122C2}" type="slidenum">
              <a:rPr lang="ru-RU"/>
              <a:pPr>
                <a:defRPr/>
              </a:pPr>
              <a:t>‹#›</a:t>
            </a:fld>
            <a:endParaRPr lang="ru-RU"/>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type="title" preserve="1">
  <p:cSld name="Титульный слайд">
    <p:spTree>
      <p:nvGrpSpPr>
        <p:cNvPr id="1" name=""/>
        <p:cNvGrpSpPr/>
        <p:nvPr/>
      </p:nvGrpSpPr>
      <p:grpSpPr>
        <a:xfrm>
          <a:off x="0" y="0"/>
          <a:ext cx="0" cy="0"/>
          <a:chOff x="0" y="0"/>
          <a:chExt cx="0" cy="0"/>
        </a:xfrm>
      </p:grpSpPr>
      <p:sp>
        <p:nvSpPr>
          <p:cNvPr id="43010" name="Rectangle 2"/>
          <p:cNvSpPr>
            <a:spLocks noGrp="1" noChangeArrowheads="1"/>
          </p:cNvSpPr>
          <p:nvPr>
            <p:ph type="ctrTitle"/>
          </p:nvPr>
        </p:nvSpPr>
        <p:spPr>
          <a:xfrm>
            <a:off x="685800" y="908050"/>
            <a:ext cx="7772400" cy="1470025"/>
          </a:xfrm>
        </p:spPr>
        <p:txBody>
          <a:bodyPr/>
          <a:lstStyle>
            <a:lvl1pPr>
              <a:defRPr sz="2800"/>
            </a:lvl1pPr>
          </a:lstStyle>
          <a:p>
            <a:r>
              <a:rPr lang="ru-RU"/>
              <a:t>Образец заголовка</a:t>
            </a:r>
          </a:p>
        </p:txBody>
      </p:sp>
      <p:sp>
        <p:nvSpPr>
          <p:cNvPr id="43011" name="Rectangle 3"/>
          <p:cNvSpPr>
            <a:spLocks noGrp="1" noChangeArrowheads="1"/>
          </p:cNvSpPr>
          <p:nvPr>
            <p:ph type="subTitle" idx="1"/>
          </p:nvPr>
        </p:nvSpPr>
        <p:spPr>
          <a:xfrm>
            <a:off x="1371600" y="3860800"/>
            <a:ext cx="6400800" cy="2305050"/>
          </a:xfrm>
        </p:spPr>
        <p:txBody>
          <a:bodyPr/>
          <a:lstStyle>
            <a:lvl1pPr marL="0" indent="0" algn="ctr">
              <a:buFont typeface="Wingdings" pitchFamily="2" charset="2"/>
              <a:buNone/>
              <a:defRPr sz="2000"/>
            </a:lvl1pPr>
          </a:lstStyle>
          <a:p>
            <a:r>
              <a:rPr lang="ru-RU"/>
              <a:t>Образец подзаголовка</a:t>
            </a:r>
          </a:p>
        </p:txBody>
      </p:sp>
      <p:sp>
        <p:nvSpPr>
          <p:cNvPr id="4" name="Rectangle 4"/>
          <p:cNvSpPr>
            <a:spLocks noGrp="1" noChangeArrowheads="1"/>
          </p:cNvSpPr>
          <p:nvPr>
            <p:ph type="dt" sz="half" idx="10"/>
          </p:nvPr>
        </p:nvSpPr>
        <p:spPr/>
        <p:txBody>
          <a:bodyPr/>
          <a:lstStyle>
            <a:lvl1pPr>
              <a:defRPr/>
            </a:lvl1pPr>
          </a:lstStyle>
          <a:p>
            <a:pPr>
              <a:defRPr/>
            </a:pPr>
            <a:endParaRPr lang="ru-RU"/>
          </a:p>
        </p:txBody>
      </p:sp>
      <p:sp>
        <p:nvSpPr>
          <p:cNvPr id="5" name="Rectangle 5"/>
          <p:cNvSpPr>
            <a:spLocks noGrp="1" noChangeArrowheads="1"/>
          </p:cNvSpPr>
          <p:nvPr>
            <p:ph type="ftr" sz="quarter" idx="11"/>
          </p:nvPr>
        </p:nvSpPr>
        <p:spPr/>
        <p:txBody>
          <a:bodyPr/>
          <a:lstStyle>
            <a:lvl1pPr>
              <a:defRPr/>
            </a:lvl1pPr>
          </a:lstStyle>
          <a:p>
            <a:pPr>
              <a:defRPr/>
            </a:pPr>
            <a:endParaRPr lang="ru-RU"/>
          </a:p>
        </p:txBody>
      </p:sp>
      <p:sp>
        <p:nvSpPr>
          <p:cNvPr id="6" name="Rectangle 6"/>
          <p:cNvSpPr>
            <a:spLocks noGrp="1" noChangeArrowheads="1"/>
          </p:cNvSpPr>
          <p:nvPr>
            <p:ph type="sldNum" sz="quarter" idx="12"/>
          </p:nvPr>
        </p:nvSpPr>
        <p:spPr/>
        <p:txBody>
          <a:bodyPr/>
          <a:lstStyle>
            <a:lvl1pPr>
              <a:defRPr/>
            </a:lvl1pPr>
          </a:lstStyle>
          <a:p>
            <a:pPr>
              <a:defRPr/>
            </a:pPr>
            <a:fld id="{72FF16CA-ABAF-4C4E-8972-CD4D0D489F8B}" type="slidenum">
              <a:rPr lang="ru-RU"/>
              <a:pPr>
                <a:defRPr/>
              </a:pPr>
              <a:t>‹#›</a:t>
            </a:fld>
            <a:endParaRPr lang="ru-RU"/>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4"/>
          <p:cNvSpPr>
            <a:spLocks noGrp="1" noChangeArrowheads="1"/>
          </p:cNvSpPr>
          <p:nvPr>
            <p:ph type="dt" sz="half" idx="10"/>
          </p:nvPr>
        </p:nvSpPr>
        <p:spPr>
          <a:ln/>
        </p:spPr>
        <p:txBody>
          <a:bodyPr/>
          <a:lstStyle>
            <a:lvl1pPr>
              <a:defRPr/>
            </a:lvl1pPr>
          </a:lstStyle>
          <a:p>
            <a:pPr>
              <a:defRPr/>
            </a:pPr>
            <a:endParaRPr 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p>
        </p:txBody>
      </p:sp>
      <p:sp>
        <p:nvSpPr>
          <p:cNvPr id="6" name="Rectangle 6"/>
          <p:cNvSpPr>
            <a:spLocks noGrp="1" noChangeArrowheads="1"/>
          </p:cNvSpPr>
          <p:nvPr>
            <p:ph type="sldNum" sz="quarter" idx="12"/>
          </p:nvPr>
        </p:nvSpPr>
        <p:spPr>
          <a:ln/>
        </p:spPr>
        <p:txBody>
          <a:bodyPr/>
          <a:lstStyle>
            <a:lvl1pPr>
              <a:defRPr/>
            </a:lvl1pPr>
          </a:lstStyle>
          <a:p>
            <a:pPr>
              <a:defRPr/>
            </a:pPr>
            <a:fld id="{A2B8899C-F3DB-460C-B546-D3EF4479210E}" type="slidenum">
              <a:rPr lang="ru-RU"/>
              <a:pPr>
                <a:defRPr/>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4"/>
          <p:cNvSpPr>
            <a:spLocks noGrp="1" noChangeArrowheads="1"/>
          </p:cNvSpPr>
          <p:nvPr>
            <p:ph type="dt" sz="half" idx="10"/>
          </p:nvPr>
        </p:nvSpPr>
        <p:spPr>
          <a:ln/>
        </p:spPr>
        <p:txBody>
          <a:bodyPr/>
          <a:lstStyle>
            <a:lvl1pPr>
              <a:defRPr/>
            </a:lvl1pPr>
          </a:lstStyle>
          <a:p>
            <a:pPr>
              <a:defRPr/>
            </a:pPr>
            <a:endParaRPr 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p>
        </p:txBody>
      </p:sp>
      <p:sp>
        <p:nvSpPr>
          <p:cNvPr id="6" name="Rectangle 6"/>
          <p:cNvSpPr>
            <a:spLocks noGrp="1" noChangeArrowheads="1"/>
          </p:cNvSpPr>
          <p:nvPr>
            <p:ph type="sldNum" sz="quarter" idx="12"/>
          </p:nvPr>
        </p:nvSpPr>
        <p:spPr>
          <a:ln/>
        </p:spPr>
        <p:txBody>
          <a:bodyPr/>
          <a:lstStyle>
            <a:lvl1pPr>
              <a:defRPr/>
            </a:lvl1pPr>
          </a:lstStyle>
          <a:p>
            <a:pPr>
              <a:defRPr/>
            </a:pPr>
            <a:fld id="{76B0962A-75A0-418A-8E41-B098F6917EA1}" type="slidenum">
              <a:rPr lang="ru-RU"/>
              <a:pPr>
                <a:defRPr/>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4"/>
          <p:cNvSpPr>
            <a:spLocks noGrp="1" noChangeArrowheads="1"/>
          </p:cNvSpPr>
          <p:nvPr>
            <p:ph type="dt" sz="half" idx="10"/>
          </p:nvPr>
        </p:nvSpPr>
        <p:spPr>
          <a:ln/>
        </p:spPr>
        <p:txBody>
          <a:bodyPr/>
          <a:lstStyle>
            <a:lvl1pPr>
              <a:defRPr/>
            </a:lvl1pPr>
          </a:lstStyle>
          <a:p>
            <a:pPr>
              <a:defRPr/>
            </a:pPr>
            <a:endParaRPr 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p>
        </p:txBody>
      </p:sp>
      <p:sp>
        <p:nvSpPr>
          <p:cNvPr id="6" name="Rectangle 6"/>
          <p:cNvSpPr>
            <a:spLocks noGrp="1" noChangeArrowheads="1"/>
          </p:cNvSpPr>
          <p:nvPr>
            <p:ph type="sldNum" sz="quarter" idx="12"/>
          </p:nvPr>
        </p:nvSpPr>
        <p:spPr>
          <a:ln/>
        </p:spPr>
        <p:txBody>
          <a:bodyPr/>
          <a:lstStyle>
            <a:lvl1pPr>
              <a:defRPr/>
            </a:lvl1pPr>
          </a:lstStyle>
          <a:p>
            <a:pPr>
              <a:defRPr/>
            </a:pPr>
            <a:fld id="{BCFF93EE-9059-4406-BB58-7722265378CC}" type="slidenum">
              <a:rPr lang="ru-RU"/>
              <a:pPr>
                <a:defRPr/>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Rectangle 4"/>
          <p:cNvSpPr>
            <a:spLocks noGrp="1" noChangeArrowheads="1"/>
          </p:cNvSpPr>
          <p:nvPr>
            <p:ph type="dt" sz="half" idx="10"/>
          </p:nvPr>
        </p:nvSpPr>
        <p:spPr>
          <a:ln/>
        </p:spPr>
        <p:txBody>
          <a:bodyPr/>
          <a:lstStyle>
            <a:lvl1pPr>
              <a:defRPr/>
            </a:lvl1pPr>
          </a:lstStyle>
          <a:p>
            <a:pPr>
              <a:defRPr/>
            </a:pPr>
            <a:endParaRPr 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p>
        </p:txBody>
      </p:sp>
      <p:sp>
        <p:nvSpPr>
          <p:cNvPr id="6" name="Rectangle 6"/>
          <p:cNvSpPr>
            <a:spLocks noGrp="1" noChangeArrowheads="1"/>
          </p:cNvSpPr>
          <p:nvPr>
            <p:ph type="sldNum" sz="quarter" idx="12"/>
          </p:nvPr>
        </p:nvSpPr>
        <p:spPr>
          <a:ln/>
        </p:spPr>
        <p:txBody>
          <a:bodyPr/>
          <a:lstStyle>
            <a:lvl1pPr>
              <a:defRPr/>
            </a:lvl1pPr>
          </a:lstStyle>
          <a:p>
            <a:pPr>
              <a:defRPr/>
            </a:pPr>
            <a:fld id="{1FE50F53-89DC-4D67-8D30-CC84B9394F96}" type="slidenum">
              <a:rPr lang="ru-RU"/>
              <a:pPr>
                <a:defRPr/>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Rectangle 4"/>
          <p:cNvSpPr>
            <a:spLocks noGrp="1" noChangeArrowheads="1"/>
          </p:cNvSpPr>
          <p:nvPr>
            <p:ph type="dt" sz="half" idx="10"/>
          </p:nvPr>
        </p:nvSpPr>
        <p:spPr>
          <a:ln/>
        </p:spPr>
        <p:txBody>
          <a:bodyPr/>
          <a:lstStyle>
            <a:lvl1pPr>
              <a:defRPr/>
            </a:lvl1pPr>
          </a:lstStyle>
          <a:p>
            <a:pPr>
              <a:defRPr/>
            </a:pPr>
            <a:endParaRPr lang="ru-RU"/>
          </a:p>
        </p:txBody>
      </p:sp>
      <p:sp>
        <p:nvSpPr>
          <p:cNvPr id="6" name="Rectangle 5"/>
          <p:cNvSpPr>
            <a:spLocks noGrp="1" noChangeArrowheads="1"/>
          </p:cNvSpPr>
          <p:nvPr>
            <p:ph type="ftr" sz="quarter" idx="11"/>
          </p:nvPr>
        </p:nvSpPr>
        <p:spPr>
          <a:ln/>
        </p:spPr>
        <p:txBody>
          <a:bodyPr/>
          <a:lstStyle>
            <a:lvl1pPr>
              <a:defRPr/>
            </a:lvl1pPr>
          </a:lstStyle>
          <a:p>
            <a:pPr>
              <a:defRPr/>
            </a:pPr>
            <a:endParaRPr lang="ru-RU"/>
          </a:p>
        </p:txBody>
      </p:sp>
      <p:sp>
        <p:nvSpPr>
          <p:cNvPr id="7" name="Rectangle 6"/>
          <p:cNvSpPr>
            <a:spLocks noGrp="1" noChangeArrowheads="1"/>
          </p:cNvSpPr>
          <p:nvPr>
            <p:ph type="sldNum" sz="quarter" idx="12"/>
          </p:nvPr>
        </p:nvSpPr>
        <p:spPr>
          <a:ln/>
        </p:spPr>
        <p:txBody>
          <a:bodyPr/>
          <a:lstStyle>
            <a:lvl1pPr>
              <a:defRPr/>
            </a:lvl1pPr>
          </a:lstStyle>
          <a:p>
            <a:pPr>
              <a:defRPr/>
            </a:pPr>
            <a:fld id="{AE4A28FC-4CF8-4682-BF64-9D48E8C19571}" type="slidenum">
              <a:rPr lang="ru-RU"/>
              <a:pPr>
                <a:defRPr/>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Rectangle 4"/>
          <p:cNvSpPr>
            <a:spLocks noGrp="1" noChangeArrowheads="1"/>
          </p:cNvSpPr>
          <p:nvPr>
            <p:ph type="dt" sz="half" idx="10"/>
          </p:nvPr>
        </p:nvSpPr>
        <p:spPr>
          <a:ln/>
        </p:spPr>
        <p:txBody>
          <a:bodyPr/>
          <a:lstStyle>
            <a:lvl1pPr>
              <a:defRPr/>
            </a:lvl1pPr>
          </a:lstStyle>
          <a:p>
            <a:pPr>
              <a:defRPr/>
            </a:pPr>
            <a:endParaRPr lang="ru-RU"/>
          </a:p>
        </p:txBody>
      </p:sp>
      <p:sp>
        <p:nvSpPr>
          <p:cNvPr id="8" name="Rectangle 5"/>
          <p:cNvSpPr>
            <a:spLocks noGrp="1" noChangeArrowheads="1"/>
          </p:cNvSpPr>
          <p:nvPr>
            <p:ph type="ftr" sz="quarter" idx="11"/>
          </p:nvPr>
        </p:nvSpPr>
        <p:spPr>
          <a:ln/>
        </p:spPr>
        <p:txBody>
          <a:bodyPr/>
          <a:lstStyle>
            <a:lvl1pPr>
              <a:defRPr/>
            </a:lvl1pPr>
          </a:lstStyle>
          <a:p>
            <a:pPr>
              <a:defRPr/>
            </a:pPr>
            <a:endParaRPr lang="ru-RU"/>
          </a:p>
        </p:txBody>
      </p:sp>
      <p:sp>
        <p:nvSpPr>
          <p:cNvPr id="9" name="Rectangle 6"/>
          <p:cNvSpPr>
            <a:spLocks noGrp="1" noChangeArrowheads="1"/>
          </p:cNvSpPr>
          <p:nvPr>
            <p:ph type="sldNum" sz="quarter" idx="12"/>
          </p:nvPr>
        </p:nvSpPr>
        <p:spPr>
          <a:ln/>
        </p:spPr>
        <p:txBody>
          <a:bodyPr/>
          <a:lstStyle>
            <a:lvl1pPr>
              <a:defRPr/>
            </a:lvl1pPr>
          </a:lstStyle>
          <a:p>
            <a:pPr>
              <a:defRPr/>
            </a:pPr>
            <a:fld id="{DFBDD683-6A69-4A2C-B3D0-8AB2D6DFED7B}" type="slidenum">
              <a:rPr lang="ru-RU"/>
              <a:pPr>
                <a:defRPr/>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Rectangle 4"/>
          <p:cNvSpPr>
            <a:spLocks noGrp="1" noChangeArrowheads="1"/>
          </p:cNvSpPr>
          <p:nvPr>
            <p:ph type="dt" sz="half" idx="10"/>
          </p:nvPr>
        </p:nvSpPr>
        <p:spPr>
          <a:ln/>
        </p:spPr>
        <p:txBody>
          <a:bodyPr/>
          <a:lstStyle>
            <a:lvl1pPr>
              <a:defRPr/>
            </a:lvl1pPr>
          </a:lstStyle>
          <a:p>
            <a:pPr>
              <a:defRPr/>
            </a:pPr>
            <a:endParaRPr lang="ru-RU"/>
          </a:p>
        </p:txBody>
      </p:sp>
      <p:sp>
        <p:nvSpPr>
          <p:cNvPr id="4" name="Rectangle 5"/>
          <p:cNvSpPr>
            <a:spLocks noGrp="1" noChangeArrowheads="1"/>
          </p:cNvSpPr>
          <p:nvPr>
            <p:ph type="ftr" sz="quarter" idx="11"/>
          </p:nvPr>
        </p:nvSpPr>
        <p:spPr>
          <a:ln/>
        </p:spPr>
        <p:txBody>
          <a:bodyPr/>
          <a:lstStyle>
            <a:lvl1pPr>
              <a:defRPr/>
            </a:lvl1pPr>
          </a:lstStyle>
          <a:p>
            <a:pPr>
              <a:defRPr/>
            </a:pPr>
            <a:endParaRPr lang="ru-RU"/>
          </a:p>
        </p:txBody>
      </p:sp>
      <p:sp>
        <p:nvSpPr>
          <p:cNvPr id="5" name="Rectangle 6"/>
          <p:cNvSpPr>
            <a:spLocks noGrp="1" noChangeArrowheads="1"/>
          </p:cNvSpPr>
          <p:nvPr>
            <p:ph type="sldNum" sz="quarter" idx="12"/>
          </p:nvPr>
        </p:nvSpPr>
        <p:spPr>
          <a:ln/>
        </p:spPr>
        <p:txBody>
          <a:bodyPr/>
          <a:lstStyle>
            <a:lvl1pPr>
              <a:defRPr/>
            </a:lvl1pPr>
          </a:lstStyle>
          <a:p>
            <a:pPr>
              <a:defRPr/>
            </a:pPr>
            <a:fld id="{45C02B90-DED7-4B9F-A36C-BB6DA2BD0218}" type="slidenum">
              <a:rPr lang="ru-RU"/>
              <a:pPr>
                <a:defRPr/>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ru-RU"/>
          </a:p>
        </p:txBody>
      </p:sp>
      <p:sp>
        <p:nvSpPr>
          <p:cNvPr id="3" name="Rectangle 5"/>
          <p:cNvSpPr>
            <a:spLocks noGrp="1" noChangeArrowheads="1"/>
          </p:cNvSpPr>
          <p:nvPr>
            <p:ph type="ftr" sz="quarter" idx="11"/>
          </p:nvPr>
        </p:nvSpPr>
        <p:spPr>
          <a:ln/>
        </p:spPr>
        <p:txBody>
          <a:bodyPr/>
          <a:lstStyle>
            <a:lvl1pPr>
              <a:defRPr/>
            </a:lvl1pPr>
          </a:lstStyle>
          <a:p>
            <a:pPr>
              <a:defRPr/>
            </a:pPr>
            <a:endParaRPr lang="ru-RU"/>
          </a:p>
        </p:txBody>
      </p:sp>
      <p:sp>
        <p:nvSpPr>
          <p:cNvPr id="4" name="Rectangle 6"/>
          <p:cNvSpPr>
            <a:spLocks noGrp="1" noChangeArrowheads="1"/>
          </p:cNvSpPr>
          <p:nvPr>
            <p:ph type="sldNum" sz="quarter" idx="12"/>
          </p:nvPr>
        </p:nvSpPr>
        <p:spPr>
          <a:ln/>
        </p:spPr>
        <p:txBody>
          <a:bodyPr/>
          <a:lstStyle>
            <a:lvl1pPr>
              <a:defRPr/>
            </a:lvl1pPr>
          </a:lstStyle>
          <a:p>
            <a:pPr>
              <a:defRPr/>
            </a:pPr>
            <a:fld id="{D5BA81CA-DDA9-4E73-8B3F-91D72EB80A95}" type="slidenum">
              <a:rPr lang="ru-RU"/>
              <a:pPr>
                <a:defRPr/>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4"/>
          <p:cNvSpPr>
            <a:spLocks noGrp="1" noChangeArrowheads="1"/>
          </p:cNvSpPr>
          <p:nvPr>
            <p:ph type="dt" sz="half" idx="10"/>
          </p:nvPr>
        </p:nvSpPr>
        <p:spPr>
          <a:ln/>
        </p:spPr>
        <p:txBody>
          <a:bodyPr/>
          <a:lstStyle>
            <a:lvl1pPr>
              <a:defRPr/>
            </a:lvl1pPr>
          </a:lstStyle>
          <a:p>
            <a:pPr>
              <a:defRPr/>
            </a:pPr>
            <a:endParaRPr lang="ru-RU"/>
          </a:p>
        </p:txBody>
      </p:sp>
      <p:sp>
        <p:nvSpPr>
          <p:cNvPr id="6" name="Rectangle 5"/>
          <p:cNvSpPr>
            <a:spLocks noGrp="1" noChangeArrowheads="1"/>
          </p:cNvSpPr>
          <p:nvPr>
            <p:ph type="ftr" sz="quarter" idx="11"/>
          </p:nvPr>
        </p:nvSpPr>
        <p:spPr>
          <a:ln/>
        </p:spPr>
        <p:txBody>
          <a:bodyPr/>
          <a:lstStyle>
            <a:lvl1pPr>
              <a:defRPr/>
            </a:lvl1pPr>
          </a:lstStyle>
          <a:p>
            <a:pPr>
              <a:defRPr/>
            </a:pPr>
            <a:endParaRPr lang="ru-RU"/>
          </a:p>
        </p:txBody>
      </p:sp>
      <p:sp>
        <p:nvSpPr>
          <p:cNvPr id="7" name="Rectangle 6"/>
          <p:cNvSpPr>
            <a:spLocks noGrp="1" noChangeArrowheads="1"/>
          </p:cNvSpPr>
          <p:nvPr>
            <p:ph type="sldNum" sz="quarter" idx="12"/>
          </p:nvPr>
        </p:nvSpPr>
        <p:spPr>
          <a:ln/>
        </p:spPr>
        <p:txBody>
          <a:bodyPr/>
          <a:lstStyle>
            <a:lvl1pPr>
              <a:defRPr/>
            </a:lvl1pPr>
          </a:lstStyle>
          <a:p>
            <a:pPr>
              <a:defRPr/>
            </a:pPr>
            <a:fld id="{28019244-B4C2-456F-B5C1-C07D44D05CF8}" type="slidenum">
              <a:rPr lang="ru-RU"/>
              <a:pPr>
                <a:defRPr/>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smtClean="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4"/>
          <p:cNvSpPr>
            <a:spLocks noGrp="1" noChangeArrowheads="1"/>
          </p:cNvSpPr>
          <p:nvPr>
            <p:ph type="dt" sz="half" idx="10"/>
          </p:nvPr>
        </p:nvSpPr>
        <p:spPr>
          <a:ln/>
        </p:spPr>
        <p:txBody>
          <a:bodyPr/>
          <a:lstStyle>
            <a:lvl1pPr>
              <a:defRPr/>
            </a:lvl1pPr>
          </a:lstStyle>
          <a:p>
            <a:pPr>
              <a:defRPr/>
            </a:pPr>
            <a:endParaRPr lang="ru-RU"/>
          </a:p>
        </p:txBody>
      </p:sp>
      <p:sp>
        <p:nvSpPr>
          <p:cNvPr id="6" name="Rectangle 5"/>
          <p:cNvSpPr>
            <a:spLocks noGrp="1" noChangeArrowheads="1"/>
          </p:cNvSpPr>
          <p:nvPr>
            <p:ph type="ftr" sz="quarter" idx="11"/>
          </p:nvPr>
        </p:nvSpPr>
        <p:spPr>
          <a:ln/>
        </p:spPr>
        <p:txBody>
          <a:bodyPr/>
          <a:lstStyle>
            <a:lvl1pPr>
              <a:defRPr/>
            </a:lvl1pPr>
          </a:lstStyle>
          <a:p>
            <a:pPr>
              <a:defRPr/>
            </a:pPr>
            <a:endParaRPr lang="ru-RU"/>
          </a:p>
        </p:txBody>
      </p:sp>
      <p:sp>
        <p:nvSpPr>
          <p:cNvPr id="7" name="Rectangle 6"/>
          <p:cNvSpPr>
            <a:spLocks noGrp="1" noChangeArrowheads="1"/>
          </p:cNvSpPr>
          <p:nvPr>
            <p:ph type="sldNum" sz="quarter" idx="12"/>
          </p:nvPr>
        </p:nvSpPr>
        <p:spPr>
          <a:ln/>
        </p:spPr>
        <p:txBody>
          <a:bodyPr/>
          <a:lstStyle>
            <a:lvl1pPr>
              <a:defRPr/>
            </a:lvl1pPr>
          </a:lstStyle>
          <a:p>
            <a:pPr>
              <a:defRPr/>
            </a:pPr>
            <a:fld id="{9F566380-1805-4EB6-85D0-24D92325BA13}" type="slidenum">
              <a:rPr lang="ru-RU"/>
              <a:pPr>
                <a:defRPr/>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6A0000"/>
            </a:gs>
            <a:gs pos="50000">
              <a:srgbClr val="800000"/>
            </a:gs>
            <a:gs pos="100000">
              <a:srgbClr val="6A0000"/>
            </a:gs>
          </a:gsLst>
          <a:lin ang="2700000" scaled="1"/>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ru-RU" smtClean="0"/>
              <a:t>Образец заголовка</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ru-RU"/>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ru-RU"/>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20A17B20-1D9F-48F2-8E77-8138A90AFA07}" type="slidenum">
              <a:rPr lang="ru-RU"/>
              <a:pPr>
                <a:defRPr/>
              </a:pPr>
              <a:t>‹#›</a:t>
            </a:fld>
            <a:endParaRPr lang="ru-RU"/>
          </a:p>
        </p:txBody>
      </p:sp>
    </p:spTree>
  </p:cSld>
  <p:clrMap bg1="lt1" tx1="dk1" bg2="lt2" tx2="dk2" accent1="accent1" accent2="accent2" accent3="accent3" accent4="accent4" accent5="accent5" accent6="accent6" hlink="hlink" folHlink="folHlink"/>
  <p:sldLayoutIdLst>
    <p:sldLayoutId id="2147483719" r:id="rId1"/>
    <p:sldLayoutId id="2147483709" r:id="rId2"/>
    <p:sldLayoutId id="2147483710" r:id="rId3"/>
    <p:sldLayoutId id="2147483711" r:id="rId4"/>
    <p:sldLayoutId id="2147483712" r:id="rId5"/>
    <p:sldLayoutId id="2147483713" r:id="rId6"/>
    <p:sldLayoutId id="2147483714" r:id="rId7"/>
    <p:sldLayoutId id="2147483715" r:id="rId8"/>
    <p:sldLayoutId id="2147483716" r:id="rId9"/>
    <p:sldLayoutId id="2147483717" r:id="rId10"/>
    <p:sldLayoutId id="2147483718" r:id="rId11"/>
  </p:sldLayoutIdLs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withEffect">
                                  <p:stCondLst>
                                    <p:cond delay="0"/>
                                  </p:stCondLst>
                                  <p:childTnLst>
                                    <p:set>
                                      <p:cBhvr>
                                        <p:cTn id="6" dur="1" fill="hold">
                                          <p:stCondLst>
                                            <p:cond delay="0"/>
                                          </p:stCondLst>
                                        </p:cTn>
                                        <p:tgtEl>
                                          <p:spTgt spid="1026"/>
                                        </p:tgtEl>
                                        <p:attrNameLst>
                                          <p:attrName>style.visibility</p:attrName>
                                        </p:attrNameLst>
                                      </p:cBhvr>
                                      <p:to>
                                        <p:strVal val="visible"/>
                                      </p:to>
                                    </p:set>
                                    <p:anim calcmode="lin" valueType="num">
                                      <p:cBhvr>
                                        <p:cTn id="7" dur="500" fill="hold"/>
                                        <p:tgtEl>
                                          <p:spTgt spid="1026"/>
                                        </p:tgtEl>
                                        <p:attrNameLst>
                                          <p:attrName>ppt_w</p:attrName>
                                        </p:attrNameLst>
                                      </p:cBhvr>
                                      <p:tavLst>
                                        <p:tav tm="0">
                                          <p:val>
                                            <p:fltVal val="0"/>
                                          </p:val>
                                        </p:tav>
                                        <p:tav tm="100000">
                                          <p:val>
                                            <p:strVal val="#ppt_w"/>
                                          </p:val>
                                        </p:tav>
                                      </p:tavLst>
                                    </p:anim>
                                    <p:anim calcmode="lin" valueType="num">
                                      <p:cBhvr>
                                        <p:cTn id="8" dur="500" fill="hold"/>
                                        <p:tgtEl>
                                          <p:spTgt spid="1026"/>
                                        </p:tgtEl>
                                        <p:attrNameLst>
                                          <p:attrName>ppt_h</p:attrName>
                                        </p:attrNameLst>
                                      </p:cBhvr>
                                      <p:tavLst>
                                        <p:tav tm="0">
                                          <p:val>
                                            <p:fltVal val="0"/>
                                          </p:val>
                                        </p:tav>
                                        <p:tav tm="100000">
                                          <p:val>
                                            <p:strVal val="#ppt_h"/>
                                          </p:val>
                                        </p:tav>
                                      </p:tavLst>
                                    </p:anim>
                                    <p:animEffect transition="in" filter="fade">
                                      <p:cBhvr>
                                        <p:cTn id="9" dur="500"/>
                                        <p:tgtEl>
                                          <p:spTgt spid="1026"/>
                                        </p:tgtEl>
                                      </p:cBhvr>
                                    </p:animEffect>
                                  </p:childTnLst>
                                </p:cTn>
                              </p:par>
                            </p:childTnLst>
                          </p:cTn>
                        </p:par>
                        <p:par>
                          <p:cTn id="10" fill="hold">
                            <p:stCondLst>
                              <p:cond delay="500"/>
                            </p:stCondLst>
                            <p:childTnLst>
                              <p:par>
                                <p:cTn id="11" presetID="10" presetClass="entr" presetSubtype="0" fill="hold" grpId="0" nodeType="afterEffect">
                                  <p:stCondLst>
                                    <p:cond delay="0"/>
                                  </p:stCondLst>
                                  <p:childTnLst>
                                    <p:set>
                                      <p:cBhvr>
                                        <p:cTn id="12" dur="1" fill="hold">
                                          <p:stCondLst>
                                            <p:cond delay="0"/>
                                          </p:stCondLst>
                                        </p:cTn>
                                        <p:tgtEl>
                                          <p:spTgt spid="1027"/>
                                        </p:tgtEl>
                                        <p:attrNameLst>
                                          <p:attrName>style.visibility</p:attrName>
                                        </p:attrNameLst>
                                      </p:cBhvr>
                                      <p:to>
                                        <p:strVal val="visible"/>
                                      </p:to>
                                    </p:set>
                                    <p:animEffect transition="in" filter="fade">
                                      <p:cBhvr>
                                        <p:cTn id="13" dur="500"/>
                                        <p:tgtEl>
                                          <p:spTgt spid="10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6" grpId="0"/>
      <p:bldP spid="1027" grpId="0">
        <p:tmplLst>
          <p:tmpl>
            <p:tnLst>
              <p:par>
                <p:cTn presetID="10" presetClass="entr" presetSubtype="0" fill="hold" nodeType="afterEffect">
                  <p:stCondLst>
                    <p:cond delay="0"/>
                  </p:stCondLst>
                  <p:childTnLst>
                    <p:set>
                      <p:cBhvr>
                        <p:cTn dur="1" fill="hold">
                          <p:stCondLst>
                            <p:cond delay="0"/>
                          </p:stCondLst>
                        </p:cTn>
                        <p:tgtEl>
                          <p:spTgt spid="1027"/>
                        </p:tgtEl>
                        <p:attrNameLst>
                          <p:attrName>style.visibility</p:attrName>
                        </p:attrNameLst>
                      </p:cBhvr>
                      <p:to>
                        <p:strVal val="visible"/>
                      </p:to>
                    </p:set>
                    <p:animEffect transition="in" filter="fade">
                      <p:cBhvr>
                        <p:cTn dur="500"/>
                        <p:tgtEl>
                          <p:spTgt spid="1027"/>
                        </p:tgtEl>
                      </p:cBhvr>
                    </p:animEffect>
                  </p:childTnLst>
                </p:cTn>
              </p:par>
            </p:tnLst>
          </p:tmpl>
        </p:tmplLst>
      </p:bldP>
    </p:bldLst>
  </p:timing>
  <p:txStyles>
    <p:titleStyle>
      <a:lvl1pPr algn="ctr" rtl="0" eaLnBrk="0" fontAlgn="base" hangingPunct="0">
        <a:spcBef>
          <a:spcPct val="0"/>
        </a:spcBef>
        <a:spcAft>
          <a:spcPct val="0"/>
        </a:spcAft>
        <a:defRPr sz="3200">
          <a:solidFill>
            <a:srgbClr val="FFFFCC"/>
          </a:solidFill>
          <a:latin typeface="+mj-lt"/>
          <a:ea typeface="+mj-ea"/>
          <a:cs typeface="+mj-cs"/>
        </a:defRPr>
      </a:lvl1pPr>
      <a:lvl2pPr algn="ctr" rtl="0" eaLnBrk="0" fontAlgn="base" hangingPunct="0">
        <a:spcBef>
          <a:spcPct val="0"/>
        </a:spcBef>
        <a:spcAft>
          <a:spcPct val="0"/>
        </a:spcAft>
        <a:defRPr sz="3200">
          <a:solidFill>
            <a:srgbClr val="FFFFCC"/>
          </a:solidFill>
          <a:latin typeface="Arial" charset="0"/>
        </a:defRPr>
      </a:lvl2pPr>
      <a:lvl3pPr algn="ctr" rtl="0" eaLnBrk="0" fontAlgn="base" hangingPunct="0">
        <a:spcBef>
          <a:spcPct val="0"/>
        </a:spcBef>
        <a:spcAft>
          <a:spcPct val="0"/>
        </a:spcAft>
        <a:defRPr sz="3200">
          <a:solidFill>
            <a:srgbClr val="FFFFCC"/>
          </a:solidFill>
          <a:latin typeface="Arial" charset="0"/>
        </a:defRPr>
      </a:lvl3pPr>
      <a:lvl4pPr algn="ctr" rtl="0" eaLnBrk="0" fontAlgn="base" hangingPunct="0">
        <a:spcBef>
          <a:spcPct val="0"/>
        </a:spcBef>
        <a:spcAft>
          <a:spcPct val="0"/>
        </a:spcAft>
        <a:defRPr sz="3200">
          <a:solidFill>
            <a:srgbClr val="FFFFCC"/>
          </a:solidFill>
          <a:latin typeface="Arial" charset="0"/>
        </a:defRPr>
      </a:lvl4pPr>
      <a:lvl5pPr algn="ctr" rtl="0" eaLnBrk="0" fontAlgn="base" hangingPunct="0">
        <a:spcBef>
          <a:spcPct val="0"/>
        </a:spcBef>
        <a:spcAft>
          <a:spcPct val="0"/>
        </a:spcAft>
        <a:defRPr sz="3200">
          <a:solidFill>
            <a:srgbClr val="FFFFCC"/>
          </a:solidFill>
          <a:latin typeface="Arial" charset="0"/>
        </a:defRPr>
      </a:lvl5pPr>
      <a:lvl6pPr marL="457200" algn="ctr" rtl="0" fontAlgn="base">
        <a:spcBef>
          <a:spcPct val="0"/>
        </a:spcBef>
        <a:spcAft>
          <a:spcPct val="0"/>
        </a:spcAft>
        <a:defRPr sz="3200">
          <a:solidFill>
            <a:srgbClr val="FFFFCC"/>
          </a:solidFill>
          <a:latin typeface="Arial" charset="0"/>
        </a:defRPr>
      </a:lvl6pPr>
      <a:lvl7pPr marL="914400" algn="ctr" rtl="0" fontAlgn="base">
        <a:spcBef>
          <a:spcPct val="0"/>
        </a:spcBef>
        <a:spcAft>
          <a:spcPct val="0"/>
        </a:spcAft>
        <a:defRPr sz="3200">
          <a:solidFill>
            <a:srgbClr val="FFFFCC"/>
          </a:solidFill>
          <a:latin typeface="Arial" charset="0"/>
        </a:defRPr>
      </a:lvl7pPr>
      <a:lvl8pPr marL="1371600" algn="ctr" rtl="0" fontAlgn="base">
        <a:spcBef>
          <a:spcPct val="0"/>
        </a:spcBef>
        <a:spcAft>
          <a:spcPct val="0"/>
        </a:spcAft>
        <a:defRPr sz="3200">
          <a:solidFill>
            <a:srgbClr val="FFFFCC"/>
          </a:solidFill>
          <a:latin typeface="Arial" charset="0"/>
        </a:defRPr>
      </a:lvl8pPr>
      <a:lvl9pPr marL="1828800" algn="ctr" rtl="0" fontAlgn="base">
        <a:spcBef>
          <a:spcPct val="0"/>
        </a:spcBef>
        <a:spcAft>
          <a:spcPct val="0"/>
        </a:spcAft>
        <a:defRPr sz="3200">
          <a:solidFill>
            <a:srgbClr val="FFFFCC"/>
          </a:solidFill>
          <a:latin typeface="Arial" charset="0"/>
        </a:defRPr>
      </a:lvl9pPr>
    </p:titleStyle>
    <p:bodyStyle>
      <a:lvl1pPr marL="342900" indent="-342900" algn="l" rtl="0" eaLnBrk="0" fontAlgn="base" hangingPunct="0">
        <a:spcBef>
          <a:spcPct val="20000"/>
        </a:spcBef>
        <a:spcAft>
          <a:spcPct val="0"/>
        </a:spcAft>
        <a:buFont typeface="Wingdings" pitchFamily="2" charset="2"/>
        <a:buChar char="«"/>
        <a:defRPr sz="2400">
          <a:solidFill>
            <a:srgbClr val="FFFF99"/>
          </a:solidFill>
          <a:latin typeface="+mn-lt"/>
          <a:ea typeface="+mn-ea"/>
          <a:cs typeface="+mn-cs"/>
        </a:defRPr>
      </a:lvl1pPr>
      <a:lvl2pPr marL="742950" indent="-285750" algn="l" rtl="0" eaLnBrk="0" fontAlgn="base" hangingPunct="0">
        <a:spcBef>
          <a:spcPct val="20000"/>
        </a:spcBef>
        <a:spcAft>
          <a:spcPct val="0"/>
        </a:spcAft>
        <a:buFont typeface="Wingdings" pitchFamily="2" charset="2"/>
        <a:buChar char="«"/>
        <a:defRPr sz="2000">
          <a:solidFill>
            <a:srgbClr val="FFFF99"/>
          </a:solidFill>
          <a:latin typeface="+mn-lt"/>
        </a:defRPr>
      </a:lvl2pPr>
      <a:lvl3pPr marL="1143000" indent="-228600" algn="l" rtl="0" eaLnBrk="0" fontAlgn="base" hangingPunct="0">
        <a:spcBef>
          <a:spcPct val="20000"/>
        </a:spcBef>
        <a:spcAft>
          <a:spcPct val="0"/>
        </a:spcAft>
        <a:buFont typeface="Wingdings" pitchFamily="2" charset="2"/>
        <a:buChar char="«"/>
        <a:defRPr sz="2400">
          <a:solidFill>
            <a:srgbClr val="FFFF99"/>
          </a:solidFill>
          <a:latin typeface="+mn-lt"/>
        </a:defRPr>
      </a:lvl3pPr>
      <a:lvl4pPr marL="1600200" indent="-228600" algn="l" rtl="0" eaLnBrk="0" fontAlgn="base" hangingPunct="0">
        <a:spcBef>
          <a:spcPct val="20000"/>
        </a:spcBef>
        <a:spcAft>
          <a:spcPct val="0"/>
        </a:spcAft>
        <a:buFont typeface="Wingdings" pitchFamily="2" charset="2"/>
        <a:buChar char="«"/>
        <a:defRPr sz="1600">
          <a:solidFill>
            <a:srgbClr val="FFFF99"/>
          </a:solidFill>
          <a:latin typeface="+mn-lt"/>
        </a:defRPr>
      </a:lvl4pPr>
      <a:lvl5pPr marL="2057400" indent="-228600" algn="l" rtl="0" eaLnBrk="0" fontAlgn="base" hangingPunct="0">
        <a:spcBef>
          <a:spcPct val="20000"/>
        </a:spcBef>
        <a:spcAft>
          <a:spcPct val="0"/>
        </a:spcAft>
        <a:buFont typeface="Wingdings" pitchFamily="2" charset="2"/>
        <a:buChar char="«"/>
        <a:defRPr sz="1600">
          <a:solidFill>
            <a:srgbClr val="FFFF99"/>
          </a:solidFill>
          <a:latin typeface="+mn-lt"/>
        </a:defRPr>
      </a:lvl5pPr>
      <a:lvl6pPr marL="2514600" indent="-228600" algn="l" rtl="0" fontAlgn="base">
        <a:spcBef>
          <a:spcPct val="20000"/>
        </a:spcBef>
        <a:spcAft>
          <a:spcPct val="0"/>
        </a:spcAft>
        <a:buFont typeface="Wingdings" pitchFamily="2" charset="2"/>
        <a:buChar char="«"/>
        <a:defRPr sz="1600">
          <a:solidFill>
            <a:srgbClr val="FFFF99"/>
          </a:solidFill>
          <a:latin typeface="+mn-lt"/>
        </a:defRPr>
      </a:lvl6pPr>
      <a:lvl7pPr marL="2971800" indent="-228600" algn="l" rtl="0" fontAlgn="base">
        <a:spcBef>
          <a:spcPct val="20000"/>
        </a:spcBef>
        <a:spcAft>
          <a:spcPct val="0"/>
        </a:spcAft>
        <a:buFont typeface="Wingdings" pitchFamily="2" charset="2"/>
        <a:buChar char="«"/>
        <a:defRPr sz="1600">
          <a:solidFill>
            <a:srgbClr val="FFFF99"/>
          </a:solidFill>
          <a:latin typeface="+mn-lt"/>
        </a:defRPr>
      </a:lvl7pPr>
      <a:lvl8pPr marL="3429000" indent="-228600" algn="l" rtl="0" fontAlgn="base">
        <a:spcBef>
          <a:spcPct val="20000"/>
        </a:spcBef>
        <a:spcAft>
          <a:spcPct val="0"/>
        </a:spcAft>
        <a:buFont typeface="Wingdings" pitchFamily="2" charset="2"/>
        <a:buChar char="«"/>
        <a:defRPr sz="1600">
          <a:solidFill>
            <a:srgbClr val="FFFF99"/>
          </a:solidFill>
          <a:latin typeface="+mn-lt"/>
        </a:defRPr>
      </a:lvl8pPr>
      <a:lvl9pPr marL="3886200" indent="-228600" algn="l" rtl="0" fontAlgn="base">
        <a:spcBef>
          <a:spcPct val="20000"/>
        </a:spcBef>
        <a:spcAft>
          <a:spcPct val="0"/>
        </a:spcAft>
        <a:buFont typeface="Wingdings" pitchFamily="2" charset="2"/>
        <a:buChar char="«"/>
        <a:defRPr sz="1600">
          <a:solidFill>
            <a:srgbClr val="FFFF99"/>
          </a:solidFill>
          <a:latin typeface="+mn-lt"/>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4.xml"/><Relationship Id="rId4" Type="http://schemas.openxmlformats.org/officeDocument/2006/relationships/image" Target="../media/image4.jpeg"/></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7" Type="http://schemas.openxmlformats.org/officeDocument/2006/relationships/image" Target="../media/image10.jpeg"/><Relationship Id="rId2" Type="http://schemas.openxmlformats.org/officeDocument/2006/relationships/image" Target="../media/image5.jpeg"/><Relationship Id="rId1" Type="http://schemas.openxmlformats.org/officeDocument/2006/relationships/slideLayout" Target="../slideLayouts/slideLayout4.xml"/><Relationship Id="rId6" Type="http://schemas.openxmlformats.org/officeDocument/2006/relationships/image" Target="../media/image9.jpeg"/><Relationship Id="rId5" Type="http://schemas.openxmlformats.org/officeDocument/2006/relationships/image" Target="../media/image8.jpeg"/><Relationship Id="rId4" Type="http://schemas.openxmlformats.org/officeDocument/2006/relationships/image" Target="../media/image7.jpeg"/></Relationships>
</file>

<file path=ppt/slides/_rels/slide5.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6.xml"/><Relationship Id="rId6" Type="http://schemas.openxmlformats.org/officeDocument/2006/relationships/image" Target="../media/image15.jpeg"/><Relationship Id="rId5" Type="http://schemas.openxmlformats.org/officeDocument/2006/relationships/image" Target="../media/image14.jpeg"/><Relationship Id="rId4" Type="http://schemas.openxmlformats.org/officeDocument/2006/relationships/image" Target="../media/image13.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45065" name="Picture 9" descr="vvo5"/>
          <p:cNvPicPr>
            <a:picLocks noChangeAspect="1" noChangeArrowheads="1"/>
          </p:cNvPicPr>
          <p:nvPr/>
        </p:nvPicPr>
        <p:blipFill>
          <a:blip r:embed="rId2" cstate="email"/>
          <a:srcRect/>
          <a:stretch>
            <a:fillRect/>
          </a:stretch>
        </p:blipFill>
        <p:spPr bwMode="auto">
          <a:xfrm>
            <a:off x="0" y="1588"/>
            <a:ext cx="9144000" cy="6856412"/>
          </a:xfrm>
          <a:prstGeom prst="rect">
            <a:avLst/>
          </a:prstGeom>
          <a:noFill/>
          <a:ln w="9525">
            <a:noFill/>
            <a:miter lim="800000"/>
            <a:headEnd/>
            <a:tailEnd/>
          </a:ln>
        </p:spPr>
      </p:pic>
    </p:spTree>
  </p:cSld>
  <p:clrMapOvr>
    <a:masterClrMapping/>
  </p:clrMapOvr>
  <p:transition advTm="5351">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nodeType="afterEffect">
                                  <p:stCondLst>
                                    <p:cond delay="0"/>
                                  </p:stCondLst>
                                  <p:childTnLst>
                                    <p:set>
                                      <p:cBhvr>
                                        <p:cTn id="6" dur="1" fill="hold">
                                          <p:stCondLst>
                                            <p:cond delay="0"/>
                                          </p:stCondLst>
                                        </p:cTn>
                                        <p:tgtEl>
                                          <p:spTgt spid="45065"/>
                                        </p:tgtEl>
                                        <p:attrNameLst>
                                          <p:attrName>style.visibility</p:attrName>
                                        </p:attrNameLst>
                                      </p:cBhvr>
                                      <p:to>
                                        <p:strVal val="visible"/>
                                      </p:to>
                                    </p:set>
                                    <p:anim calcmode="lin" valueType="num">
                                      <p:cBhvr>
                                        <p:cTn id="7" dur="500" fill="hold"/>
                                        <p:tgtEl>
                                          <p:spTgt spid="45065"/>
                                        </p:tgtEl>
                                        <p:attrNameLst>
                                          <p:attrName>ppt_w</p:attrName>
                                        </p:attrNameLst>
                                      </p:cBhvr>
                                      <p:tavLst>
                                        <p:tav tm="0">
                                          <p:val>
                                            <p:fltVal val="0"/>
                                          </p:val>
                                        </p:tav>
                                        <p:tav tm="100000">
                                          <p:val>
                                            <p:strVal val="#ppt_w"/>
                                          </p:val>
                                        </p:tav>
                                      </p:tavLst>
                                    </p:anim>
                                    <p:anim calcmode="lin" valueType="num">
                                      <p:cBhvr>
                                        <p:cTn id="8" dur="500" fill="hold"/>
                                        <p:tgtEl>
                                          <p:spTgt spid="45065"/>
                                        </p:tgtEl>
                                        <p:attrNameLst>
                                          <p:attrName>ppt_h</p:attrName>
                                        </p:attrNameLst>
                                      </p:cBhvr>
                                      <p:tavLst>
                                        <p:tav tm="0">
                                          <p:val>
                                            <p:fltVal val="0"/>
                                          </p:val>
                                        </p:tav>
                                        <p:tav tm="100000">
                                          <p:val>
                                            <p:strVal val="#ppt_h"/>
                                          </p:val>
                                        </p:tav>
                                      </p:tavLst>
                                    </p:anim>
                                    <p:animEffect transition="in" filter="fade">
                                      <p:cBhvr>
                                        <p:cTn id="9" dur="500"/>
                                        <p:tgtEl>
                                          <p:spTgt spid="4506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0418" name="Picture 2" descr="C:\Users\lesha\Desktop\дистанционные курсы\портфолио англ.яз\voennye-pesni.png"/>
          <p:cNvPicPr>
            <a:picLocks noChangeAspect="1" noChangeArrowheads="1"/>
          </p:cNvPicPr>
          <p:nvPr/>
        </p:nvPicPr>
        <p:blipFill>
          <a:blip r:embed="rId2" cstate="email">
            <a:lum bright="-30000"/>
          </a:blip>
          <a:srcRect/>
          <a:stretch>
            <a:fillRect/>
          </a:stretch>
        </p:blipFill>
        <p:spPr bwMode="auto">
          <a:xfrm>
            <a:off x="3143250" y="2000250"/>
            <a:ext cx="2857500" cy="2857500"/>
          </a:xfrm>
          <a:prstGeom prst="rect">
            <a:avLst/>
          </a:prstGeom>
          <a:ln>
            <a:noFill/>
          </a:ln>
          <a:effectLst>
            <a:softEdge rad="112500"/>
          </a:effectLst>
        </p:spPr>
      </p:pic>
      <p:sp>
        <p:nvSpPr>
          <p:cNvPr id="2" name="Заголовок 1"/>
          <p:cNvSpPr>
            <a:spLocks noGrp="1"/>
          </p:cNvSpPr>
          <p:nvPr>
            <p:ph type="title"/>
          </p:nvPr>
        </p:nvSpPr>
        <p:spPr>
          <a:xfrm>
            <a:off x="722313" y="1196975"/>
            <a:ext cx="7953375" cy="5040313"/>
          </a:xfrm>
          <a:ln>
            <a:solidFill>
              <a:srgbClr val="FF0000"/>
            </a:solidFill>
          </a:ln>
        </p:spPr>
        <p:txBody>
          <a:bodyPr/>
          <a:lstStyle/>
          <a:p>
            <a:pPr algn="ctr" eaLnBrk="1" hangingPunct="1">
              <a:defRPr/>
            </a:pPr>
            <a:r>
              <a:rPr lang="en-US" sz="1600" dirty="0" smtClean="0"/>
              <a:t>Apple trees and pear trees were a flower,</a:t>
            </a:r>
            <a:r>
              <a:rPr lang="ru-RU" sz="1600" dirty="0" smtClean="0"/>
              <a:t/>
            </a:r>
            <a:br>
              <a:rPr lang="ru-RU" sz="1600" dirty="0" smtClean="0"/>
            </a:br>
            <a:r>
              <a:rPr lang="en-US" sz="1600" dirty="0" smtClean="0"/>
              <a:t>River mist was rising all around.</a:t>
            </a:r>
            <a:r>
              <a:rPr lang="ru-RU" sz="1600" dirty="0" smtClean="0"/>
              <a:t/>
            </a:r>
            <a:br>
              <a:rPr lang="ru-RU" sz="1600" dirty="0" smtClean="0"/>
            </a:br>
            <a:r>
              <a:rPr lang="en-US" sz="1600" dirty="0" smtClean="0"/>
              <a:t>Young Katusha went strolling by the hour</a:t>
            </a:r>
            <a:r>
              <a:rPr lang="ru-RU" sz="1600" dirty="0" smtClean="0"/>
              <a:t/>
            </a:r>
            <a:br>
              <a:rPr lang="ru-RU" sz="1600" dirty="0" smtClean="0"/>
            </a:br>
            <a:r>
              <a:rPr lang="en-US" sz="1600" dirty="0" smtClean="0"/>
              <a:t>On the steep banks,</a:t>
            </a:r>
            <a:r>
              <a:rPr lang="ru-RU" sz="1600" dirty="0" smtClean="0"/>
              <a:t/>
            </a:r>
            <a:br>
              <a:rPr lang="ru-RU" sz="1600" dirty="0" smtClean="0"/>
            </a:br>
            <a:r>
              <a:rPr lang="en-US" sz="1600" dirty="0" smtClean="0"/>
              <a:t>O'er the rocky ground.</a:t>
            </a:r>
            <a:r>
              <a:rPr lang="ru-RU" sz="1600" dirty="0" smtClean="0"/>
              <a:t/>
            </a:r>
            <a:br>
              <a:rPr lang="ru-RU" sz="1600" dirty="0" smtClean="0"/>
            </a:br>
            <a:r>
              <a:rPr lang="en-US" sz="1600" dirty="0" smtClean="0"/>
              <a:t> </a:t>
            </a:r>
            <a:r>
              <a:rPr lang="ru-RU" sz="1600" dirty="0" smtClean="0"/>
              <a:t/>
            </a:r>
            <a:br>
              <a:rPr lang="ru-RU" sz="1600" dirty="0" smtClean="0"/>
            </a:br>
            <a:r>
              <a:rPr lang="en-US" sz="1600" dirty="0" smtClean="0"/>
              <a:t>By the river's bank she sang a love song</a:t>
            </a:r>
            <a:r>
              <a:rPr lang="ru-RU" sz="1600" dirty="0" smtClean="0"/>
              <a:t/>
            </a:r>
            <a:br>
              <a:rPr lang="ru-RU" sz="1600" dirty="0" smtClean="0"/>
            </a:br>
            <a:r>
              <a:rPr lang="en-US" sz="1600" dirty="0" smtClean="0"/>
              <a:t>Of her hero in a distant land.</a:t>
            </a:r>
            <a:r>
              <a:rPr lang="ru-RU" sz="1600" dirty="0" smtClean="0"/>
              <a:t/>
            </a:r>
            <a:br>
              <a:rPr lang="ru-RU" sz="1600" dirty="0" smtClean="0"/>
            </a:br>
            <a:r>
              <a:rPr lang="en-US" sz="1600" dirty="0" smtClean="0"/>
              <a:t>Of the one she'd dearly loved for so long,</a:t>
            </a:r>
            <a:r>
              <a:rPr lang="ru-RU" sz="1600" dirty="0" smtClean="0"/>
              <a:t/>
            </a:r>
            <a:br>
              <a:rPr lang="ru-RU" sz="1600" dirty="0" smtClean="0"/>
            </a:br>
            <a:r>
              <a:rPr lang="en-US" sz="1600" dirty="0" smtClean="0"/>
              <a:t>Holding tight his letters in her hand.</a:t>
            </a:r>
            <a:r>
              <a:rPr lang="ru-RU" sz="1600" dirty="0" smtClean="0"/>
              <a:t/>
            </a:r>
            <a:br>
              <a:rPr lang="ru-RU" sz="1600" dirty="0" smtClean="0"/>
            </a:br>
            <a:r>
              <a:rPr lang="en-US" sz="1600" dirty="0" smtClean="0"/>
              <a:t> </a:t>
            </a:r>
            <a:r>
              <a:rPr lang="ru-RU" sz="1600" dirty="0" smtClean="0"/>
              <a:t/>
            </a:r>
            <a:br>
              <a:rPr lang="ru-RU" sz="1600" dirty="0" smtClean="0"/>
            </a:br>
            <a:r>
              <a:rPr lang="en-US" sz="1600" dirty="0" smtClean="0"/>
              <a:t>Oh, my song, song of a maiden's true love,</a:t>
            </a:r>
            <a:r>
              <a:rPr lang="ru-RU" sz="1600" dirty="0" smtClean="0"/>
              <a:t/>
            </a:r>
            <a:br>
              <a:rPr lang="ru-RU" sz="1600" dirty="0" smtClean="0"/>
            </a:br>
            <a:r>
              <a:rPr lang="en-US" sz="1600" dirty="0" smtClean="0"/>
              <a:t>To my dear one travel with the sun.</a:t>
            </a:r>
            <a:r>
              <a:rPr lang="ru-RU" sz="1600" dirty="0" smtClean="0"/>
              <a:t/>
            </a:r>
            <a:br>
              <a:rPr lang="ru-RU" sz="1600" dirty="0" smtClean="0"/>
            </a:br>
            <a:r>
              <a:rPr lang="en-US" sz="1600" dirty="0" smtClean="0"/>
              <a:t>To the one with whom Katusha knew love,</a:t>
            </a:r>
            <a:r>
              <a:rPr lang="ru-RU" sz="1600" dirty="0" smtClean="0"/>
              <a:t/>
            </a:r>
            <a:br>
              <a:rPr lang="ru-RU" sz="1600" dirty="0" smtClean="0"/>
            </a:br>
            <a:r>
              <a:rPr lang="en-US" sz="1600" dirty="0" smtClean="0"/>
              <a:t>Bring my greetings to him, one by one.</a:t>
            </a:r>
            <a:r>
              <a:rPr lang="ru-RU" sz="1600" dirty="0" smtClean="0"/>
              <a:t/>
            </a:r>
            <a:br>
              <a:rPr lang="ru-RU" sz="1600" dirty="0" smtClean="0"/>
            </a:br>
            <a:r>
              <a:rPr lang="en-US" sz="1600" dirty="0" smtClean="0"/>
              <a:t> </a:t>
            </a:r>
            <a:r>
              <a:rPr lang="ru-RU" sz="1600" dirty="0" smtClean="0"/>
              <a:t/>
            </a:r>
            <a:br>
              <a:rPr lang="ru-RU" sz="1600" dirty="0" smtClean="0"/>
            </a:br>
            <a:r>
              <a:rPr lang="en-US" sz="1600" dirty="0" smtClean="0"/>
              <a:t>Let him know that I am true and faithful,</a:t>
            </a:r>
            <a:r>
              <a:rPr lang="ru-RU" sz="1600" dirty="0" smtClean="0"/>
              <a:t/>
            </a:r>
            <a:br>
              <a:rPr lang="ru-RU" sz="1600" dirty="0" smtClean="0"/>
            </a:br>
            <a:r>
              <a:rPr lang="en-US" sz="1600" dirty="0" smtClean="0"/>
              <a:t>Let him hear the love song that I send.</a:t>
            </a:r>
            <a:r>
              <a:rPr lang="ru-RU" sz="1600" dirty="0" smtClean="0"/>
              <a:t/>
            </a:r>
            <a:br>
              <a:rPr lang="ru-RU" sz="1600" dirty="0" smtClean="0"/>
            </a:br>
            <a:r>
              <a:rPr lang="en-US" sz="1600" dirty="0" smtClean="0"/>
              <a:t>Tell him as he defends our home that grateful,</a:t>
            </a:r>
            <a:r>
              <a:rPr lang="ru-RU" sz="1600" dirty="0" smtClean="0"/>
              <a:t/>
            </a:r>
            <a:br>
              <a:rPr lang="ru-RU" sz="1600" dirty="0" smtClean="0"/>
            </a:br>
            <a:r>
              <a:rPr lang="en-US" sz="1600" dirty="0" smtClean="0"/>
              <a:t>True Katusha our love will defend.  </a:t>
            </a:r>
            <a:r>
              <a:rPr lang="ru-RU" dirty="0" smtClean="0"/>
              <a:t/>
            </a:r>
            <a:br>
              <a:rPr lang="ru-RU" dirty="0" smtClean="0"/>
            </a:br>
            <a:r>
              <a:rPr lang="en-US" dirty="0" smtClean="0"/>
              <a:t> </a:t>
            </a:r>
            <a:endParaRPr lang="ru-RU" dirty="0" smtClean="0"/>
          </a:p>
        </p:txBody>
      </p:sp>
      <p:sp>
        <p:nvSpPr>
          <p:cNvPr id="3" name="Текст 2"/>
          <p:cNvSpPr>
            <a:spLocks noGrp="1"/>
          </p:cNvSpPr>
          <p:nvPr>
            <p:ph type="body" idx="1"/>
          </p:nvPr>
        </p:nvSpPr>
        <p:spPr>
          <a:xfrm>
            <a:off x="722313" y="260350"/>
            <a:ext cx="7772400" cy="1223963"/>
          </a:xfrm>
        </p:spPr>
        <p:txBody>
          <a:bodyPr/>
          <a:lstStyle/>
          <a:p>
            <a:pPr algn="ctr" eaLnBrk="1" hangingPunct="1">
              <a:defRPr/>
            </a:pPr>
            <a:r>
              <a:rPr lang="en-US" b="1" i="1" dirty="0" smtClean="0">
                <a:solidFill>
                  <a:srgbClr val="FFC000"/>
                </a:solidFill>
                <a:effectLst>
                  <a:outerShdw blurRad="38100" dist="38100" dir="2700000" algn="tl">
                    <a:srgbClr val="000000">
                      <a:alpha val="43137"/>
                    </a:srgbClr>
                  </a:outerShdw>
                </a:effectLst>
              </a:rPr>
              <a:t>VIII. </a:t>
            </a:r>
            <a:r>
              <a:rPr lang="ru-RU" b="1" i="1" dirty="0" smtClean="0">
                <a:solidFill>
                  <a:srgbClr val="FFC000"/>
                </a:solidFill>
                <a:effectLst>
                  <a:outerShdw blurRad="38100" dist="38100" dir="2700000" algn="tl">
                    <a:srgbClr val="000000">
                      <a:alpha val="43137"/>
                    </a:srgbClr>
                  </a:outerShdw>
                </a:effectLst>
              </a:rPr>
              <a:t>Релаксация: прослушивание песни, выделение основной идеи песни</a:t>
            </a:r>
            <a:r>
              <a:rPr lang="en-US" b="1" i="1" dirty="0" smtClean="0">
                <a:solidFill>
                  <a:srgbClr val="FFC000"/>
                </a:solidFill>
                <a:effectLst>
                  <a:outerShdw blurRad="38100" dist="38100" dir="2700000" algn="tl">
                    <a:srgbClr val="000000">
                      <a:alpha val="43137"/>
                    </a:srgbClr>
                  </a:outerShdw>
                </a:effectLst>
              </a:rPr>
              <a:t> “Katusha”</a:t>
            </a:r>
            <a:endParaRPr lang="ru-RU" b="1" i="1" dirty="0" smtClean="0">
              <a:solidFill>
                <a:srgbClr val="FFC000"/>
              </a:solidFill>
              <a:effectLst>
                <a:outerShdw blurRad="38100" dist="38100" dir="2700000" algn="tl">
                  <a:srgbClr val="000000">
                    <a:alpha val="43137"/>
                  </a:srgbClr>
                </a:outerShdw>
              </a:effectLst>
            </a:endParaRPr>
          </a:p>
          <a:p>
            <a:pPr eaLnBrk="1" hangingPunct="1">
              <a:defRPr/>
            </a:pPr>
            <a:endParaRPr lang="ru-RU" dirty="0" smtClean="0"/>
          </a:p>
        </p:txBody>
      </p:sp>
    </p:spTree>
  </p:cSld>
  <p:clrMapOvr>
    <a:masterClrMapping/>
  </p:clrMapOvr>
  <p:transition advTm="8970"/>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908050"/>
            <a:ext cx="7772400" cy="5545138"/>
          </a:xfrm>
          <a:ln>
            <a:solidFill>
              <a:srgbClr val="FF0000"/>
            </a:solidFill>
          </a:ln>
        </p:spPr>
        <p:txBody>
          <a:bodyPr/>
          <a:lstStyle/>
          <a:p>
            <a:pPr algn="ctr" eaLnBrk="1" hangingPunct="1">
              <a:defRPr/>
            </a:pPr>
            <a:r>
              <a:rPr lang="ru-RU" sz="2000" i="1" dirty="0" smtClean="0">
                <a:solidFill>
                  <a:srgbClr val="FFC000"/>
                </a:solidFill>
                <a:effectLst>
                  <a:outerShdw blurRad="38100" dist="38100" dir="2700000" algn="tl">
                    <a:srgbClr val="000000">
                      <a:alpha val="43137"/>
                    </a:srgbClr>
                  </a:outerShdw>
                </a:effectLst>
              </a:rPr>
              <a:t>схема - ассоциация</a:t>
            </a:r>
            <a:endParaRPr lang="ru-RU" sz="2000" dirty="0" smtClean="0"/>
          </a:p>
        </p:txBody>
      </p:sp>
      <p:sp>
        <p:nvSpPr>
          <p:cNvPr id="3" name="Текст 2"/>
          <p:cNvSpPr>
            <a:spLocks noGrp="1"/>
          </p:cNvSpPr>
          <p:nvPr>
            <p:ph type="body" idx="1"/>
          </p:nvPr>
        </p:nvSpPr>
        <p:spPr>
          <a:xfrm>
            <a:off x="684213" y="188913"/>
            <a:ext cx="7772400" cy="1008062"/>
          </a:xfrm>
        </p:spPr>
        <p:txBody>
          <a:bodyPr/>
          <a:lstStyle/>
          <a:p>
            <a:pPr algn="ctr" eaLnBrk="1" hangingPunct="1">
              <a:defRPr/>
            </a:pPr>
            <a:r>
              <a:rPr lang="en-US" b="1" i="1" dirty="0" smtClean="0">
                <a:solidFill>
                  <a:srgbClr val="FFC000"/>
                </a:solidFill>
                <a:effectLst>
                  <a:outerShdw blurRad="38100" dist="38100" dir="2700000" algn="tl">
                    <a:srgbClr val="000000">
                      <a:alpha val="43137"/>
                    </a:srgbClr>
                  </a:outerShdw>
                </a:effectLst>
              </a:rPr>
              <a:t>IX. </a:t>
            </a:r>
            <a:r>
              <a:rPr lang="ru-RU" b="1" i="1" dirty="0" smtClean="0">
                <a:solidFill>
                  <a:srgbClr val="FFC000"/>
                </a:solidFill>
                <a:effectLst>
                  <a:outerShdw blurRad="38100" dist="38100" dir="2700000" algn="tl">
                    <a:srgbClr val="000000">
                      <a:alpha val="43137"/>
                    </a:srgbClr>
                  </a:outerShdw>
                </a:effectLst>
              </a:rPr>
              <a:t>Проверка уровня обученности (Работа со схемой - ассоциацией) </a:t>
            </a:r>
          </a:p>
          <a:p>
            <a:pPr eaLnBrk="1" hangingPunct="1">
              <a:defRPr/>
            </a:pPr>
            <a:endParaRPr lang="ru-RU" dirty="0" smtClean="0"/>
          </a:p>
        </p:txBody>
      </p:sp>
      <p:sp>
        <p:nvSpPr>
          <p:cNvPr id="4" name="Овал 3"/>
          <p:cNvSpPr/>
          <p:nvPr/>
        </p:nvSpPr>
        <p:spPr>
          <a:xfrm>
            <a:off x="3492500" y="3141663"/>
            <a:ext cx="2735263" cy="1582737"/>
          </a:xfrm>
          <a:prstGeom prst="ellipse">
            <a:avLst/>
          </a:prstGeom>
        </p:spPr>
        <p:style>
          <a:lnRef idx="3">
            <a:schemeClr val="lt1"/>
          </a:lnRef>
          <a:fillRef idx="1">
            <a:schemeClr val="accent1"/>
          </a:fillRef>
          <a:effectRef idx="1">
            <a:schemeClr val="accent1"/>
          </a:effectRef>
          <a:fontRef idx="minor">
            <a:schemeClr val="lt1"/>
          </a:fontRef>
        </p:style>
        <p:txBody>
          <a:bodyPr anchor="ctr"/>
          <a:lstStyle/>
          <a:p>
            <a:pPr algn="ctr">
              <a:defRPr/>
            </a:pPr>
            <a:r>
              <a:rPr lang="en-US" sz="4800" b="1" dirty="0">
                <a:solidFill>
                  <a:srgbClr val="820000"/>
                </a:solidFill>
                <a:latin typeface="Algerian" pitchFamily="82" charset="0"/>
              </a:rPr>
              <a:t>WAR</a:t>
            </a:r>
            <a:endParaRPr lang="ru-RU" sz="4800" b="1" dirty="0">
              <a:solidFill>
                <a:srgbClr val="820000"/>
              </a:solidFill>
            </a:endParaRPr>
          </a:p>
        </p:txBody>
      </p:sp>
      <p:cxnSp>
        <p:nvCxnSpPr>
          <p:cNvPr id="6" name="Прямая со стрелкой 5"/>
          <p:cNvCxnSpPr/>
          <p:nvPr/>
        </p:nvCxnSpPr>
        <p:spPr>
          <a:xfrm flipV="1">
            <a:off x="5867400" y="2708275"/>
            <a:ext cx="1008063" cy="66516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 name="Прямая со стрелкой 7"/>
          <p:cNvCxnSpPr>
            <a:stCxn id="4" idx="5"/>
          </p:cNvCxnSpPr>
          <p:nvPr/>
        </p:nvCxnSpPr>
        <p:spPr>
          <a:xfrm>
            <a:off x="5827713" y="4492625"/>
            <a:ext cx="1047750" cy="59213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 name="Прямая со стрелкой 9"/>
          <p:cNvCxnSpPr/>
          <p:nvPr/>
        </p:nvCxnSpPr>
        <p:spPr>
          <a:xfrm flipH="1">
            <a:off x="2700338" y="4508500"/>
            <a:ext cx="1150937" cy="72072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 name="Прямая со стрелкой 11"/>
          <p:cNvCxnSpPr>
            <a:stCxn id="4" idx="1"/>
          </p:cNvCxnSpPr>
          <p:nvPr/>
        </p:nvCxnSpPr>
        <p:spPr>
          <a:xfrm flipH="1" flipV="1">
            <a:off x="2916238" y="2636838"/>
            <a:ext cx="976312" cy="736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8" name="Прямая со стрелкой 17"/>
          <p:cNvCxnSpPr>
            <a:stCxn id="4" idx="0"/>
          </p:cNvCxnSpPr>
          <p:nvPr/>
        </p:nvCxnSpPr>
        <p:spPr>
          <a:xfrm flipV="1">
            <a:off x="4859338" y="2420938"/>
            <a:ext cx="0" cy="72072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0" name="Прямая со стрелкой 19"/>
          <p:cNvCxnSpPr>
            <a:stCxn id="4" idx="4"/>
          </p:cNvCxnSpPr>
          <p:nvPr/>
        </p:nvCxnSpPr>
        <p:spPr>
          <a:xfrm>
            <a:off x="4859338" y="4724400"/>
            <a:ext cx="0" cy="72072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1" name="Скругленный прямоугольник 20"/>
          <p:cNvSpPr/>
          <p:nvPr/>
        </p:nvSpPr>
        <p:spPr>
          <a:xfrm>
            <a:off x="3924300" y="1484313"/>
            <a:ext cx="1943100" cy="914400"/>
          </a:xfrm>
          <a:prstGeom prst="roundRect">
            <a:avLst/>
          </a:prstGeom>
        </p:spPr>
        <p:style>
          <a:lnRef idx="3">
            <a:schemeClr val="lt1"/>
          </a:lnRef>
          <a:fillRef idx="1">
            <a:schemeClr val="accent1"/>
          </a:fillRef>
          <a:effectRef idx="1">
            <a:schemeClr val="accent1"/>
          </a:effectRef>
          <a:fontRef idx="minor">
            <a:schemeClr val="lt1"/>
          </a:fontRef>
        </p:style>
        <p:txBody>
          <a:bodyPr anchor="ctr"/>
          <a:lstStyle/>
          <a:p>
            <a:pPr algn="ctr">
              <a:defRPr/>
            </a:pPr>
            <a:r>
              <a:rPr lang="en-US" sz="2800" b="1" dirty="0">
                <a:solidFill>
                  <a:srgbClr val="820000"/>
                </a:solidFill>
              </a:rPr>
              <a:t>BRAVE</a:t>
            </a:r>
            <a:endParaRPr lang="ru-RU" sz="2800" b="1" dirty="0">
              <a:solidFill>
                <a:srgbClr val="820000"/>
              </a:solidFill>
            </a:endParaRPr>
          </a:p>
        </p:txBody>
      </p:sp>
      <p:sp>
        <p:nvSpPr>
          <p:cNvPr id="22" name="Скругленный прямоугольник 21"/>
          <p:cNvSpPr/>
          <p:nvPr/>
        </p:nvSpPr>
        <p:spPr>
          <a:xfrm>
            <a:off x="6875463" y="1989138"/>
            <a:ext cx="1584325" cy="1008062"/>
          </a:xfrm>
          <a:prstGeom prst="roundRect">
            <a:avLst/>
          </a:prstGeom>
        </p:spPr>
        <p:style>
          <a:lnRef idx="3">
            <a:schemeClr val="lt1"/>
          </a:lnRef>
          <a:fillRef idx="1">
            <a:schemeClr val="accent1"/>
          </a:fillRef>
          <a:effectRef idx="1">
            <a:schemeClr val="accent1"/>
          </a:effectRef>
          <a:fontRef idx="minor">
            <a:schemeClr val="lt1"/>
          </a:fontRef>
        </p:style>
        <p:txBody>
          <a:bodyPr anchor="ctr"/>
          <a:lstStyle/>
          <a:p>
            <a:pPr algn="ctr">
              <a:defRPr/>
            </a:pPr>
            <a:r>
              <a:rPr lang="en-US" sz="2800" b="1" dirty="0">
                <a:solidFill>
                  <a:srgbClr val="820000"/>
                </a:solidFill>
              </a:rPr>
              <a:t>DEATH</a:t>
            </a:r>
            <a:endParaRPr lang="ru-RU" sz="2800" b="1" dirty="0">
              <a:solidFill>
                <a:srgbClr val="820000"/>
              </a:solidFill>
            </a:endParaRPr>
          </a:p>
        </p:txBody>
      </p:sp>
      <p:sp>
        <p:nvSpPr>
          <p:cNvPr id="23" name="Скругленный прямоугольник 22"/>
          <p:cNvSpPr/>
          <p:nvPr/>
        </p:nvSpPr>
        <p:spPr>
          <a:xfrm>
            <a:off x="1331913" y="2060575"/>
            <a:ext cx="1584325" cy="936625"/>
          </a:xfrm>
          <a:prstGeom prst="roundRect">
            <a:avLst/>
          </a:prstGeom>
        </p:spPr>
        <p:style>
          <a:lnRef idx="3">
            <a:schemeClr val="lt1"/>
          </a:lnRef>
          <a:fillRef idx="1">
            <a:schemeClr val="accent1"/>
          </a:fillRef>
          <a:effectRef idx="1">
            <a:schemeClr val="accent1"/>
          </a:effectRef>
          <a:fontRef idx="minor">
            <a:schemeClr val="lt1"/>
          </a:fontRef>
        </p:style>
        <p:txBody>
          <a:bodyPr anchor="ctr"/>
          <a:lstStyle/>
          <a:p>
            <a:pPr algn="ctr">
              <a:defRPr/>
            </a:pPr>
            <a:r>
              <a:rPr lang="en-US" sz="2800" b="1" dirty="0">
                <a:solidFill>
                  <a:srgbClr val="820000"/>
                </a:solidFill>
              </a:rPr>
              <a:t>BLOOD</a:t>
            </a:r>
            <a:endParaRPr lang="ru-RU" sz="2800" b="1" dirty="0">
              <a:solidFill>
                <a:srgbClr val="820000"/>
              </a:solidFill>
            </a:endParaRPr>
          </a:p>
        </p:txBody>
      </p:sp>
      <p:sp>
        <p:nvSpPr>
          <p:cNvPr id="24" name="Скругленный прямоугольник 23"/>
          <p:cNvSpPr/>
          <p:nvPr/>
        </p:nvSpPr>
        <p:spPr>
          <a:xfrm>
            <a:off x="1187450" y="4941888"/>
            <a:ext cx="1512888" cy="935037"/>
          </a:xfrm>
          <a:prstGeom prst="roundRect">
            <a:avLst/>
          </a:prstGeom>
        </p:spPr>
        <p:style>
          <a:lnRef idx="3">
            <a:schemeClr val="lt1"/>
          </a:lnRef>
          <a:fillRef idx="1">
            <a:schemeClr val="accent1"/>
          </a:fillRef>
          <a:effectRef idx="1">
            <a:schemeClr val="accent1"/>
          </a:effectRef>
          <a:fontRef idx="minor">
            <a:schemeClr val="lt1"/>
          </a:fontRef>
        </p:style>
        <p:txBody>
          <a:bodyPr anchor="ctr"/>
          <a:lstStyle/>
          <a:p>
            <a:pPr algn="ctr">
              <a:defRPr/>
            </a:pPr>
            <a:r>
              <a:rPr lang="en-US" sz="2400" b="1" dirty="0">
                <a:solidFill>
                  <a:srgbClr val="820000"/>
                </a:solidFill>
              </a:rPr>
              <a:t>ENEMY</a:t>
            </a:r>
            <a:endParaRPr lang="ru-RU" sz="2400" b="1" dirty="0">
              <a:solidFill>
                <a:srgbClr val="820000"/>
              </a:solidFill>
            </a:endParaRPr>
          </a:p>
        </p:txBody>
      </p:sp>
      <p:sp>
        <p:nvSpPr>
          <p:cNvPr id="25" name="Скругленный прямоугольник 24"/>
          <p:cNvSpPr/>
          <p:nvPr/>
        </p:nvSpPr>
        <p:spPr>
          <a:xfrm>
            <a:off x="4067175" y="5445125"/>
            <a:ext cx="1873250" cy="863600"/>
          </a:xfrm>
          <a:prstGeom prst="roundRect">
            <a:avLst/>
          </a:prstGeom>
        </p:spPr>
        <p:style>
          <a:lnRef idx="3">
            <a:schemeClr val="lt1"/>
          </a:lnRef>
          <a:fillRef idx="1">
            <a:schemeClr val="accent1"/>
          </a:fillRef>
          <a:effectRef idx="1">
            <a:schemeClr val="accent1"/>
          </a:effectRef>
          <a:fontRef idx="minor">
            <a:schemeClr val="lt1"/>
          </a:fontRef>
        </p:style>
        <p:txBody>
          <a:bodyPr anchor="ctr"/>
          <a:lstStyle/>
          <a:p>
            <a:pPr algn="ctr">
              <a:defRPr/>
            </a:pPr>
            <a:r>
              <a:rPr lang="en-US" sz="2800" b="1" dirty="0">
                <a:solidFill>
                  <a:srgbClr val="820000"/>
                </a:solidFill>
              </a:rPr>
              <a:t>PATRIOT</a:t>
            </a:r>
            <a:endParaRPr lang="ru-RU" sz="2800" b="1" dirty="0">
              <a:solidFill>
                <a:srgbClr val="820000"/>
              </a:solidFill>
            </a:endParaRPr>
          </a:p>
        </p:txBody>
      </p:sp>
      <p:sp>
        <p:nvSpPr>
          <p:cNvPr id="26" name="Скругленный прямоугольник 25"/>
          <p:cNvSpPr/>
          <p:nvPr/>
        </p:nvSpPr>
        <p:spPr>
          <a:xfrm>
            <a:off x="6875463" y="5013325"/>
            <a:ext cx="1584325" cy="936625"/>
          </a:xfrm>
          <a:prstGeom prst="roundRect">
            <a:avLst/>
          </a:prstGeom>
        </p:spPr>
        <p:style>
          <a:lnRef idx="3">
            <a:schemeClr val="lt1"/>
          </a:lnRef>
          <a:fillRef idx="1">
            <a:schemeClr val="accent1"/>
          </a:fillRef>
          <a:effectRef idx="1">
            <a:schemeClr val="accent1"/>
          </a:effectRef>
          <a:fontRef idx="minor">
            <a:schemeClr val="lt1"/>
          </a:fontRef>
        </p:style>
        <p:txBody>
          <a:bodyPr anchor="ctr"/>
          <a:lstStyle/>
          <a:p>
            <a:pPr algn="ctr">
              <a:defRPr/>
            </a:pPr>
            <a:r>
              <a:rPr lang="en-US" sz="2400" b="1" dirty="0">
                <a:solidFill>
                  <a:srgbClr val="820000"/>
                </a:solidFill>
              </a:rPr>
              <a:t>FORCES</a:t>
            </a:r>
            <a:endParaRPr lang="ru-RU" sz="2400" b="1" dirty="0">
              <a:solidFill>
                <a:srgbClr val="820000"/>
              </a:solidFill>
            </a:endParaRPr>
          </a:p>
        </p:txBody>
      </p:sp>
    </p:spTree>
  </p:cSld>
  <p:clrMapOvr>
    <a:masterClrMapping/>
  </p:clrMapOvr>
  <p:transition advTm="8923"/>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1484313"/>
            <a:ext cx="7772400" cy="4284662"/>
          </a:xfrm>
          <a:ln>
            <a:solidFill>
              <a:srgbClr val="FF0000"/>
            </a:solidFill>
          </a:ln>
        </p:spPr>
        <p:txBody>
          <a:bodyPr/>
          <a:lstStyle/>
          <a:p>
            <a:pPr algn="ctr">
              <a:defRPr/>
            </a:pPr>
            <a:r>
              <a:rPr lang="en-US" sz="2400" dirty="0" smtClean="0"/>
              <a:t/>
            </a:r>
            <a:br>
              <a:rPr lang="en-US" sz="2400" dirty="0" smtClean="0"/>
            </a:br>
            <a:r>
              <a:rPr lang="en-US" sz="2400" dirty="0" smtClean="0"/>
              <a:t>You must write the essay </a:t>
            </a:r>
            <a:br>
              <a:rPr lang="en-US" sz="2400" dirty="0" smtClean="0"/>
            </a:br>
            <a:r>
              <a:rPr lang="en-US" sz="2400" dirty="0" smtClean="0"/>
              <a:t/>
            </a:r>
            <a:br>
              <a:rPr lang="en-US" sz="2400" dirty="0" smtClean="0"/>
            </a:br>
            <a:r>
              <a:rPr lang="en-US" sz="2400" dirty="0" smtClean="0"/>
              <a:t/>
            </a:r>
            <a:br>
              <a:rPr lang="en-US" sz="2400" dirty="0" smtClean="0"/>
            </a:br>
            <a:r>
              <a:rPr lang="en-US" dirty="0" smtClean="0">
                <a:solidFill>
                  <a:srgbClr val="FFFF00"/>
                </a:solidFill>
              </a:rPr>
              <a:t>“To defend the homeland, is it patriotism?” </a:t>
            </a:r>
            <a:br>
              <a:rPr lang="en-US" dirty="0" smtClean="0">
                <a:solidFill>
                  <a:srgbClr val="FFFF00"/>
                </a:solidFill>
              </a:rPr>
            </a:br>
            <a:r>
              <a:rPr lang="en-US" dirty="0" smtClean="0">
                <a:effectLst>
                  <a:outerShdw blurRad="38100" dist="38100" dir="2700000" algn="tl">
                    <a:srgbClr val="000000">
                      <a:alpha val="43137"/>
                    </a:srgbClr>
                  </a:outerShdw>
                </a:effectLst>
              </a:rPr>
              <a:t>What is love to the homeland for you…..?</a:t>
            </a:r>
            <a:r>
              <a:rPr lang="ru-RU" dirty="0" smtClean="0"/>
              <a:t/>
            </a:r>
            <a:br>
              <a:rPr lang="ru-RU" dirty="0" smtClean="0"/>
            </a:br>
            <a:endParaRPr lang="ru-RU" dirty="0"/>
          </a:p>
        </p:txBody>
      </p:sp>
      <p:sp>
        <p:nvSpPr>
          <p:cNvPr id="3" name="Текст 2"/>
          <p:cNvSpPr>
            <a:spLocks noGrp="1"/>
          </p:cNvSpPr>
          <p:nvPr>
            <p:ph type="body" idx="1"/>
          </p:nvPr>
        </p:nvSpPr>
        <p:spPr>
          <a:xfrm>
            <a:off x="722313" y="188913"/>
            <a:ext cx="7772400" cy="863600"/>
          </a:xfrm>
        </p:spPr>
        <p:txBody>
          <a:bodyPr/>
          <a:lstStyle/>
          <a:p>
            <a:pPr algn="ctr">
              <a:defRPr/>
            </a:pPr>
            <a:r>
              <a:rPr lang="en-US" b="1" i="1" dirty="0" smtClean="0">
                <a:solidFill>
                  <a:srgbClr val="FFC000"/>
                </a:solidFill>
              </a:rPr>
              <a:t>X</a:t>
            </a:r>
            <a:r>
              <a:rPr lang="en-US" b="1" i="1" dirty="0" smtClean="0">
                <a:solidFill>
                  <a:srgbClr val="FFC000"/>
                </a:solidFill>
                <a:effectLst>
                  <a:outerShdw blurRad="38100" dist="38100" dir="2700000" algn="tl">
                    <a:srgbClr val="000000">
                      <a:alpha val="43137"/>
                    </a:srgbClr>
                  </a:outerShdw>
                </a:effectLst>
              </a:rPr>
              <a:t>I</a:t>
            </a:r>
            <a:r>
              <a:rPr lang="en-US" b="1" i="1" dirty="0" smtClean="0">
                <a:solidFill>
                  <a:srgbClr val="FFC000"/>
                </a:solidFill>
              </a:rPr>
              <a:t>. </a:t>
            </a:r>
            <a:r>
              <a:rPr lang="ru-RU" b="1" i="1" dirty="0" smtClean="0">
                <a:solidFill>
                  <a:srgbClr val="FFC000"/>
                </a:solidFill>
              </a:rPr>
              <a:t>Запись и объяснение домашнего задания</a:t>
            </a:r>
            <a:endParaRPr lang="ru-RU" i="1" dirty="0" smtClean="0">
              <a:solidFill>
                <a:srgbClr val="FFC000"/>
              </a:solidFill>
            </a:endParaRPr>
          </a:p>
          <a:p>
            <a:pPr>
              <a:defRPr/>
            </a:pPr>
            <a:endParaRPr lang="ru-RU" dirty="0"/>
          </a:p>
        </p:txBody>
      </p:sp>
    </p:spTree>
  </p:cSld>
  <p:clrMapOvr>
    <a:masterClrMapping/>
  </p:clrMapOvr>
  <p:transition advTm="6521"/>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2" descr="C:\Users\лаборант\Desktop\Fireworks_from_Tramplin\01 (12).jpg"/>
          <p:cNvPicPr>
            <a:picLocks noChangeAspect="1" noChangeArrowheads="1"/>
          </p:cNvPicPr>
          <p:nvPr/>
        </p:nvPicPr>
        <p:blipFill>
          <a:blip r:embed="rId2" cstate="email"/>
          <a:srcRect/>
          <a:stretch>
            <a:fillRect/>
          </a:stretch>
        </p:blipFill>
        <p:spPr bwMode="auto">
          <a:xfrm>
            <a:off x="-928688" y="0"/>
            <a:ext cx="10799763" cy="6858000"/>
          </a:xfrm>
          <a:prstGeom prst="rect">
            <a:avLst/>
          </a:prstGeom>
          <a:noFill/>
          <a:ln w="9525">
            <a:noFill/>
            <a:miter lim="800000"/>
            <a:headEnd/>
            <a:tailEnd/>
          </a:ln>
        </p:spPr>
      </p:pic>
    </p:spTree>
  </p:cSld>
  <p:clrMapOvr>
    <a:masterClrMapping/>
  </p:clrMapOvr>
  <p:transition advTm="5569"/>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684213" y="1125538"/>
            <a:ext cx="7772400" cy="2665412"/>
          </a:xfrm>
          <a:solidFill>
            <a:srgbClr val="6A0000"/>
          </a:solidFill>
          <a:ln>
            <a:solidFill>
              <a:srgbClr val="FF0000"/>
            </a:solidFill>
          </a:ln>
        </p:spPr>
        <p:txBody>
          <a:bodyPr/>
          <a:lstStyle/>
          <a:p>
            <a:pPr eaLnBrk="1" hangingPunct="1"/>
            <a:r>
              <a:rPr lang="ru-RU" sz="5400" i="1" smtClean="0">
                <a:solidFill>
                  <a:srgbClr val="FF0000"/>
                </a:solidFill>
              </a:rPr>
              <a:t>“</a:t>
            </a:r>
            <a:r>
              <a:rPr lang="en-US" sz="5400" i="1" smtClean="0">
                <a:solidFill>
                  <a:srgbClr val="FF0000"/>
                </a:solidFill>
              </a:rPr>
              <a:t>Unlearned Lessons</a:t>
            </a:r>
            <a:r>
              <a:rPr lang="ru-RU" sz="5400" i="1" smtClean="0">
                <a:solidFill>
                  <a:srgbClr val="FF0000"/>
                </a:solidFill>
              </a:rPr>
              <a:t>”</a:t>
            </a:r>
            <a:r>
              <a:rPr lang="ru-RU" sz="5400" smtClean="0">
                <a:solidFill>
                  <a:srgbClr val="FF0000"/>
                </a:solidFill>
              </a:rPr>
              <a:t/>
            </a:r>
            <a:br>
              <a:rPr lang="ru-RU" sz="5400" smtClean="0">
                <a:solidFill>
                  <a:srgbClr val="FF0000"/>
                </a:solidFill>
              </a:rPr>
            </a:br>
            <a:endParaRPr lang="ru-RU" sz="5400" smtClean="0">
              <a:solidFill>
                <a:srgbClr val="FF0000"/>
              </a:solidFill>
            </a:endParaRPr>
          </a:p>
        </p:txBody>
      </p:sp>
      <p:sp>
        <p:nvSpPr>
          <p:cNvPr id="4099" name="Rectangle 3"/>
          <p:cNvSpPr>
            <a:spLocks noGrp="1" noChangeArrowheads="1"/>
          </p:cNvSpPr>
          <p:nvPr>
            <p:ph type="subTitle" idx="1"/>
          </p:nvPr>
        </p:nvSpPr>
        <p:spPr>
          <a:xfrm>
            <a:off x="1371600" y="3860800"/>
            <a:ext cx="6400800" cy="1368425"/>
          </a:xfrm>
        </p:spPr>
        <p:txBody>
          <a:bodyPr/>
          <a:lstStyle/>
          <a:p>
            <a:pPr eaLnBrk="1" hangingPunct="1"/>
            <a:endParaRPr lang="en-US" smtClean="0"/>
          </a:p>
          <a:p>
            <a:pPr eaLnBrk="1" hangingPunct="1"/>
            <a:r>
              <a:rPr lang="ru-RU" sz="1800" smtClean="0"/>
              <a:t>Автор:</a:t>
            </a:r>
          </a:p>
          <a:p>
            <a:pPr eaLnBrk="1" hangingPunct="1"/>
            <a:r>
              <a:rPr lang="ru-RU" sz="1800" smtClean="0"/>
              <a:t>Учитель английского языка</a:t>
            </a:r>
            <a:endParaRPr lang="en-US" sz="1800" smtClean="0"/>
          </a:p>
          <a:p>
            <a:pPr eaLnBrk="1" hangingPunct="1"/>
            <a:r>
              <a:rPr lang="ru-RU" sz="1800" smtClean="0"/>
              <a:t>МБОУ СОШ №33</a:t>
            </a:r>
          </a:p>
          <a:p>
            <a:pPr eaLnBrk="1" hangingPunct="1"/>
            <a:r>
              <a:rPr lang="ru-RU" sz="1800" smtClean="0"/>
              <a:t>п. Верхнегрушевский</a:t>
            </a:r>
          </a:p>
          <a:p>
            <a:pPr eaLnBrk="1" hangingPunct="1"/>
            <a:r>
              <a:rPr lang="ru-RU" sz="1800" smtClean="0"/>
              <a:t>Магдалинова Ирина Александровна </a:t>
            </a:r>
          </a:p>
          <a:p>
            <a:pPr eaLnBrk="1" hangingPunct="1"/>
            <a:endParaRPr lang="en-US" smtClean="0"/>
          </a:p>
          <a:p>
            <a:pPr eaLnBrk="1" hangingPunct="1"/>
            <a:endParaRPr lang="en-US" smtClean="0"/>
          </a:p>
          <a:p>
            <a:pPr eaLnBrk="1" hangingPunct="1"/>
            <a:endParaRPr lang="en-US" smtClean="0"/>
          </a:p>
        </p:txBody>
      </p:sp>
    </p:spTree>
  </p:cSld>
  <p:clrMapOvr>
    <a:masterClrMapping/>
  </p:clrMapOvr>
  <p:transition advTm="6084">
    <p:wedg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457200" y="274638"/>
            <a:ext cx="8229600" cy="6323012"/>
          </a:xfrm>
          <a:ln>
            <a:solidFill>
              <a:srgbClr val="FF0000"/>
            </a:solidFill>
          </a:ln>
        </p:spPr>
        <p:txBody>
          <a:bodyPr/>
          <a:lstStyle/>
          <a:p>
            <a:pPr eaLnBrk="1" hangingPunct="1"/>
            <a:r>
              <a:rPr lang="ru-RU" smtClean="0"/>
              <a:t>1. </a:t>
            </a:r>
          </a:p>
        </p:txBody>
      </p:sp>
      <p:sp>
        <p:nvSpPr>
          <p:cNvPr id="5123" name="Rectangle 3"/>
          <p:cNvSpPr>
            <a:spLocks noGrp="1" noChangeArrowheads="1"/>
          </p:cNvSpPr>
          <p:nvPr>
            <p:ph type="body" sz="half" idx="1"/>
          </p:nvPr>
        </p:nvSpPr>
        <p:spPr>
          <a:xfrm>
            <a:off x="457200" y="620713"/>
            <a:ext cx="4038600" cy="5505450"/>
          </a:xfrm>
        </p:spPr>
        <p:txBody>
          <a:bodyPr/>
          <a:lstStyle/>
          <a:p>
            <a:pPr eaLnBrk="1" hangingPunct="1">
              <a:buFont typeface="Wingdings" pitchFamily="2" charset="2"/>
              <a:buNone/>
            </a:pPr>
            <a:r>
              <a:rPr lang="en-US" sz="3200" i="1" smtClean="0">
                <a:latin typeface="Academy Engraved LET" pitchFamily="2" charset="0"/>
              </a:rPr>
              <a:t>Restless flames twist and toss in the stove.</a:t>
            </a:r>
            <a:endParaRPr lang="ru-RU" sz="3200" smtClean="0"/>
          </a:p>
          <a:p>
            <a:pPr eaLnBrk="1" hangingPunct="1">
              <a:buFont typeface="Wingdings" pitchFamily="2" charset="2"/>
              <a:buNone/>
            </a:pPr>
            <a:r>
              <a:rPr lang="en-US" sz="3200" i="1" smtClean="0">
                <a:latin typeface="Academy Engraved LET" pitchFamily="2" charset="0"/>
              </a:rPr>
              <a:t>Resin shines on the wood like a tear.</a:t>
            </a:r>
            <a:endParaRPr lang="ru-RU" sz="3200" smtClean="0"/>
          </a:p>
          <a:p>
            <a:pPr eaLnBrk="1" hangingPunct="1">
              <a:buFont typeface="Wingdings" pitchFamily="2" charset="2"/>
              <a:buNone/>
            </a:pPr>
            <a:r>
              <a:rPr lang="en-US" sz="3200" i="1" smtClean="0">
                <a:latin typeface="Academy Engraved LET" pitchFamily="2" charset="0"/>
              </a:rPr>
              <a:t>An accordion sings about love,</a:t>
            </a:r>
            <a:endParaRPr lang="ru-RU" sz="3200" smtClean="0"/>
          </a:p>
          <a:p>
            <a:pPr eaLnBrk="1" hangingPunct="1">
              <a:buFont typeface="Wingdings" pitchFamily="2" charset="2"/>
              <a:buNone/>
            </a:pPr>
            <a:r>
              <a:rPr lang="en-US" sz="3200" i="1" smtClean="0">
                <a:latin typeface="Academy Engraved LET" pitchFamily="2" charset="0"/>
              </a:rPr>
              <a:t>And your eyes and your smile reappear.</a:t>
            </a:r>
            <a:endParaRPr lang="ru-RU" sz="3200" smtClean="0"/>
          </a:p>
          <a:p>
            <a:pPr eaLnBrk="1" hangingPunct="1">
              <a:buFont typeface="Wingdings" pitchFamily="2" charset="2"/>
              <a:buNone/>
            </a:pPr>
            <a:endParaRPr lang="ru-RU" sz="2000" smtClean="0"/>
          </a:p>
        </p:txBody>
      </p:sp>
      <p:sp>
        <p:nvSpPr>
          <p:cNvPr id="5124" name="Rectangle 4"/>
          <p:cNvSpPr>
            <a:spLocks noGrp="1" noChangeArrowheads="1"/>
          </p:cNvSpPr>
          <p:nvPr>
            <p:ph type="body" sz="half" idx="2"/>
          </p:nvPr>
        </p:nvSpPr>
        <p:spPr/>
        <p:txBody>
          <a:bodyPr/>
          <a:lstStyle/>
          <a:p>
            <a:pPr marL="0" indent="354013" eaLnBrk="1" hangingPunct="1">
              <a:buFont typeface="Wingdings" pitchFamily="2" charset="2"/>
              <a:buNone/>
            </a:pPr>
            <a:endParaRPr lang="ru-RU" sz="2000" smtClean="0"/>
          </a:p>
        </p:txBody>
      </p:sp>
      <p:pic>
        <p:nvPicPr>
          <p:cNvPr id="9" name="Picture 5" descr="C:\Users\lesha\Desktop\дистанционные курсы\портфолио англ.яз\1338219269_1-34.jpg"/>
          <p:cNvPicPr>
            <a:picLocks noChangeAspect="1" noChangeArrowheads="1"/>
          </p:cNvPicPr>
          <p:nvPr/>
        </p:nvPicPr>
        <p:blipFill>
          <a:blip r:embed="rId2" cstate="email"/>
          <a:srcRect/>
          <a:stretch>
            <a:fillRect/>
          </a:stretch>
        </p:blipFill>
        <p:spPr bwMode="auto">
          <a:xfrm rot="20977558">
            <a:off x="4375503" y="1007188"/>
            <a:ext cx="4550248" cy="2837069"/>
          </a:xfrm>
          <a:prstGeom prst="rect">
            <a:avLst/>
          </a:prstGeom>
          <a:ln>
            <a:noFill/>
          </a:ln>
          <a:effectLst>
            <a:softEdge rad="112500"/>
          </a:effectLst>
        </p:spPr>
      </p:pic>
      <p:pic>
        <p:nvPicPr>
          <p:cNvPr id="50183" name="Picture 7" descr="C:\Users\lesha\Desktop\дистанционные курсы\портфолио англ.яз\i.jpg"/>
          <p:cNvPicPr>
            <a:picLocks noChangeAspect="1" noChangeArrowheads="1"/>
          </p:cNvPicPr>
          <p:nvPr/>
        </p:nvPicPr>
        <p:blipFill>
          <a:blip r:embed="rId3" cstate="email"/>
          <a:srcRect/>
          <a:stretch>
            <a:fillRect/>
          </a:stretch>
        </p:blipFill>
        <p:spPr bwMode="auto">
          <a:xfrm>
            <a:off x="7020272" y="3140968"/>
            <a:ext cx="1914525" cy="1428750"/>
          </a:xfrm>
          <a:prstGeom prst="rect">
            <a:avLst/>
          </a:prstGeom>
          <a:ln>
            <a:noFill/>
          </a:ln>
          <a:effectLst>
            <a:softEdge rad="112500"/>
          </a:effectLst>
        </p:spPr>
      </p:pic>
      <p:pic>
        <p:nvPicPr>
          <p:cNvPr id="11" name="Picture 6" descr="C:\Users\lesha\Desktop\дистанционные курсы\портфолио англ.яз\big-36040.jpeg"/>
          <p:cNvPicPr>
            <a:picLocks noChangeAspect="1" noChangeArrowheads="1"/>
          </p:cNvPicPr>
          <p:nvPr/>
        </p:nvPicPr>
        <p:blipFill>
          <a:blip r:embed="rId4" cstate="email"/>
          <a:srcRect/>
          <a:stretch>
            <a:fillRect/>
          </a:stretch>
        </p:blipFill>
        <p:spPr bwMode="auto">
          <a:xfrm rot="598761">
            <a:off x="4043630" y="3759155"/>
            <a:ext cx="4890337" cy="2850985"/>
          </a:xfrm>
          <a:prstGeom prst="rect">
            <a:avLst/>
          </a:prstGeom>
          <a:ln>
            <a:noFill/>
          </a:ln>
          <a:effectLst>
            <a:softEdge rad="112500"/>
          </a:effectLst>
        </p:spPr>
      </p:pic>
    </p:spTree>
  </p:cSld>
  <p:clrMapOvr>
    <a:masterClrMapping/>
  </p:clrMapOvr>
  <p:transition advTm="6755"/>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Заголовок 1"/>
          <p:cNvSpPr>
            <a:spLocks noGrp="1"/>
          </p:cNvSpPr>
          <p:nvPr>
            <p:ph type="title"/>
          </p:nvPr>
        </p:nvSpPr>
        <p:spPr>
          <a:xfrm>
            <a:off x="457200" y="274638"/>
            <a:ext cx="8291513" cy="1209675"/>
          </a:xfrm>
          <a:ln>
            <a:solidFill>
              <a:srgbClr val="FF0000"/>
            </a:solidFill>
          </a:ln>
        </p:spPr>
        <p:txBody>
          <a:bodyPr/>
          <a:lstStyle/>
          <a:p>
            <a:pPr eaLnBrk="1" hangingPunct="1"/>
            <a:r>
              <a:rPr lang="en-US" sz="2800" smtClean="0">
                <a:solidFill>
                  <a:srgbClr val="FFC000"/>
                </a:solidFill>
              </a:rPr>
              <a:t>The topic of our lesson is War. </a:t>
            </a:r>
            <a:r>
              <a:rPr lang="ru-RU" sz="2800" smtClean="0">
                <a:solidFill>
                  <a:srgbClr val="FFC000"/>
                </a:solidFill>
              </a:rPr>
              <a:t/>
            </a:r>
            <a:br>
              <a:rPr lang="ru-RU" sz="2800" smtClean="0">
                <a:solidFill>
                  <a:srgbClr val="FFC000"/>
                </a:solidFill>
              </a:rPr>
            </a:br>
            <a:r>
              <a:rPr lang="en-US" sz="2800" smtClean="0">
                <a:solidFill>
                  <a:srgbClr val="FFC000"/>
                </a:solidFill>
              </a:rPr>
              <a:t>Today we are going to speak about the Great Patriotic War.</a:t>
            </a:r>
            <a:endParaRPr lang="ru-RU" sz="2800" smtClean="0">
              <a:solidFill>
                <a:srgbClr val="FFC000"/>
              </a:solidFill>
            </a:endParaRPr>
          </a:p>
        </p:txBody>
      </p:sp>
      <p:pic>
        <p:nvPicPr>
          <p:cNvPr id="55298" name="Picture 2" descr="C:\Users\lesha\Desktop\дистанционные курсы\портфолио англ.яз\iг.jpg"/>
          <p:cNvPicPr>
            <a:picLocks noGrp="1" noChangeAspect="1" noChangeArrowheads="1"/>
          </p:cNvPicPr>
          <p:nvPr>
            <p:ph sz="half" idx="1"/>
          </p:nvPr>
        </p:nvPicPr>
        <p:blipFill>
          <a:blip r:embed="rId2" cstate="email"/>
          <a:srcRect/>
          <a:stretch>
            <a:fillRect/>
          </a:stretch>
        </p:blipFill>
        <p:spPr>
          <a:xfrm rot="21022114">
            <a:off x="2976557" y="1663414"/>
            <a:ext cx="3325916" cy="3694238"/>
          </a:xfrm>
          <a:prstGeom prst="star6">
            <a:avLst/>
          </a:prstGeom>
          <a:effectLst>
            <a:softEdge rad="112500"/>
          </a:effectLst>
        </p:spPr>
      </p:pic>
      <p:pic>
        <p:nvPicPr>
          <p:cNvPr id="55299" name="Picture 3" descr="C:\Users\lesha\Desktop\дистанционные курсы\портфолио англ.яз\еi.jpg"/>
          <p:cNvPicPr>
            <a:picLocks noGrp="1" noChangeAspect="1" noChangeArrowheads="1"/>
          </p:cNvPicPr>
          <p:nvPr>
            <p:ph sz="half" idx="2"/>
          </p:nvPr>
        </p:nvPicPr>
        <p:blipFill>
          <a:blip r:embed="rId3" cstate="email"/>
          <a:srcRect/>
          <a:stretch>
            <a:fillRect/>
          </a:stretch>
        </p:blipFill>
        <p:spPr>
          <a:xfrm rot="619136">
            <a:off x="6068215" y="1708099"/>
            <a:ext cx="2717213" cy="2479185"/>
          </a:xfrm>
          <a:prstGeom prst="ellipse">
            <a:avLst/>
          </a:prstGeom>
          <a:effectLst>
            <a:softEdge rad="112500"/>
          </a:effectLst>
        </p:spPr>
      </p:pic>
      <p:pic>
        <p:nvPicPr>
          <p:cNvPr id="55301" name="Picture 5" descr="C:\Users\lesha\Desktop\дистанционные курсы\портфолио англ.яз\iз - копия.jpg"/>
          <p:cNvPicPr>
            <a:picLocks noChangeAspect="1" noChangeArrowheads="1"/>
          </p:cNvPicPr>
          <p:nvPr/>
        </p:nvPicPr>
        <p:blipFill>
          <a:blip r:embed="rId4" cstate="email"/>
          <a:srcRect/>
          <a:stretch>
            <a:fillRect/>
          </a:stretch>
        </p:blipFill>
        <p:spPr bwMode="auto">
          <a:xfrm rot="868561">
            <a:off x="6017684" y="4454275"/>
            <a:ext cx="2784149" cy="1860654"/>
          </a:xfrm>
          <a:prstGeom prst="ellipse">
            <a:avLst/>
          </a:prstGeom>
          <a:ln>
            <a:noFill/>
          </a:ln>
          <a:effectLst>
            <a:softEdge rad="112500"/>
          </a:effectLst>
        </p:spPr>
      </p:pic>
      <p:pic>
        <p:nvPicPr>
          <p:cNvPr id="55302" name="Picture 6" descr="C:\Users\lesha\Desktop\дистанционные курсы\портфолио англ.яз\iж.jpg"/>
          <p:cNvPicPr>
            <a:picLocks noChangeAspect="1" noChangeArrowheads="1"/>
          </p:cNvPicPr>
          <p:nvPr/>
        </p:nvPicPr>
        <p:blipFill>
          <a:blip r:embed="rId5" cstate="email"/>
          <a:srcRect/>
          <a:stretch>
            <a:fillRect/>
          </a:stretch>
        </p:blipFill>
        <p:spPr bwMode="auto">
          <a:xfrm rot="20546005">
            <a:off x="581801" y="4271704"/>
            <a:ext cx="2816008" cy="2052197"/>
          </a:xfrm>
          <a:prstGeom prst="ellipse">
            <a:avLst/>
          </a:prstGeom>
          <a:ln>
            <a:noFill/>
          </a:ln>
          <a:effectLst>
            <a:softEdge rad="112500"/>
          </a:effectLst>
        </p:spPr>
      </p:pic>
      <p:pic>
        <p:nvPicPr>
          <p:cNvPr id="55303" name="Picture 7" descr="C:\Users\lesha\Desktop\дистанционные курсы\портфолио англ.яз\эi.jpg"/>
          <p:cNvPicPr>
            <a:picLocks noChangeAspect="1" noChangeArrowheads="1"/>
          </p:cNvPicPr>
          <p:nvPr/>
        </p:nvPicPr>
        <p:blipFill>
          <a:blip r:embed="rId6" cstate="email"/>
          <a:srcRect/>
          <a:stretch>
            <a:fillRect/>
          </a:stretch>
        </p:blipFill>
        <p:spPr bwMode="auto">
          <a:xfrm rot="20874487">
            <a:off x="166723" y="2327902"/>
            <a:ext cx="2749125" cy="1882962"/>
          </a:xfrm>
          <a:prstGeom prst="ellipse">
            <a:avLst/>
          </a:prstGeom>
          <a:ln>
            <a:noFill/>
          </a:ln>
          <a:effectLst>
            <a:softEdge rad="112500"/>
          </a:effectLst>
        </p:spPr>
      </p:pic>
      <p:pic>
        <p:nvPicPr>
          <p:cNvPr id="55304" name="Picture 8" descr="C:\Users\lesha\Desktop\дистанционные курсы\портфолио англ.яз\юi.jpg"/>
          <p:cNvPicPr>
            <a:picLocks noChangeAspect="1" noChangeArrowheads="1"/>
          </p:cNvPicPr>
          <p:nvPr/>
        </p:nvPicPr>
        <p:blipFill>
          <a:blip r:embed="rId7" cstate="email"/>
          <a:srcRect/>
          <a:stretch>
            <a:fillRect/>
          </a:stretch>
        </p:blipFill>
        <p:spPr bwMode="auto">
          <a:xfrm rot="20849605">
            <a:off x="3219722" y="5023451"/>
            <a:ext cx="2952328" cy="1800200"/>
          </a:xfrm>
          <a:prstGeom prst="ellipse">
            <a:avLst/>
          </a:prstGeom>
          <a:ln>
            <a:noFill/>
          </a:ln>
          <a:effectLst>
            <a:softEdge rad="112500"/>
          </a:effectLst>
        </p:spPr>
      </p:pic>
    </p:spTree>
  </p:cSld>
  <p:clrMapOvr>
    <a:masterClrMapping/>
  </p:clrMapOvr>
  <p:transition advTm="6536"/>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Заголовок 1"/>
          <p:cNvSpPr>
            <a:spLocks noGrp="1"/>
          </p:cNvSpPr>
          <p:nvPr>
            <p:ph type="title"/>
          </p:nvPr>
        </p:nvSpPr>
        <p:spPr>
          <a:xfrm>
            <a:off x="539750" y="260350"/>
            <a:ext cx="8229600" cy="6337300"/>
          </a:xfrm>
          <a:ln>
            <a:solidFill>
              <a:srgbClr val="FF0000"/>
            </a:solidFill>
          </a:ln>
        </p:spPr>
        <p:txBody>
          <a:bodyPr/>
          <a:lstStyle/>
          <a:p>
            <a:pPr eaLnBrk="1" hangingPunct="1"/>
            <a:r>
              <a:rPr lang="en-US" smtClean="0"/>
              <a:t>“Ogonek” </a:t>
            </a:r>
            <a:br>
              <a:rPr lang="en-US" smtClean="0"/>
            </a:br>
            <a:r>
              <a:rPr lang="en-US" smtClean="0"/>
              <a:t/>
            </a:r>
            <a:br>
              <a:rPr lang="en-US" smtClean="0"/>
            </a:br>
            <a:r>
              <a:rPr lang="en-US" smtClean="0"/>
              <a:t>“Smuglyanka-Moldavanka”</a:t>
            </a:r>
            <a:br>
              <a:rPr lang="en-US" smtClean="0"/>
            </a:br>
            <a:r>
              <a:rPr lang="en-US" smtClean="0"/>
              <a:t/>
            </a:r>
            <a:br>
              <a:rPr lang="en-US" smtClean="0"/>
            </a:br>
            <a:r>
              <a:rPr lang="en-US" smtClean="0"/>
              <a:t>“Katusha”</a:t>
            </a:r>
            <a:br>
              <a:rPr lang="en-US" smtClean="0"/>
            </a:br>
            <a:r>
              <a:rPr lang="en-US" smtClean="0"/>
              <a:t/>
            </a:r>
            <a:br>
              <a:rPr lang="en-US" smtClean="0"/>
            </a:br>
            <a:r>
              <a:rPr lang="en-US" smtClean="0"/>
              <a:t/>
            </a:r>
            <a:br>
              <a:rPr lang="en-US" smtClean="0"/>
            </a:br>
            <a:r>
              <a:rPr lang="en-US" smtClean="0"/>
              <a:t/>
            </a:r>
            <a:br>
              <a:rPr lang="en-US" smtClean="0"/>
            </a:br>
            <a:r>
              <a:rPr lang="en-US" smtClean="0"/>
              <a:t/>
            </a:r>
            <a:br>
              <a:rPr lang="en-US" smtClean="0"/>
            </a:br>
            <a:r>
              <a:rPr lang="en-US" smtClean="0"/>
              <a:t/>
            </a:r>
            <a:br>
              <a:rPr lang="en-US" smtClean="0"/>
            </a:br>
            <a:r>
              <a:rPr lang="en-US" smtClean="0"/>
              <a:t/>
            </a:r>
            <a:br>
              <a:rPr lang="en-US" smtClean="0"/>
            </a:br>
            <a:r>
              <a:rPr lang="en-US" smtClean="0"/>
              <a:t>“Kalinka”</a:t>
            </a:r>
            <a:br>
              <a:rPr lang="en-US" smtClean="0"/>
            </a:br>
            <a:endParaRPr lang="ru-RU" smtClean="0"/>
          </a:p>
        </p:txBody>
      </p:sp>
      <p:pic>
        <p:nvPicPr>
          <p:cNvPr id="57346" name="Picture 2" descr="C:\Users\lesha\Desktop\дистанционные курсы\портфолио англ.яз\тi.jpg"/>
          <p:cNvPicPr>
            <a:picLocks noChangeAspect="1" noChangeArrowheads="1"/>
          </p:cNvPicPr>
          <p:nvPr/>
        </p:nvPicPr>
        <p:blipFill>
          <a:blip r:embed="rId2" cstate="email"/>
          <a:srcRect/>
          <a:stretch>
            <a:fillRect/>
          </a:stretch>
        </p:blipFill>
        <p:spPr bwMode="auto">
          <a:xfrm rot="20821082">
            <a:off x="581025" y="2160588"/>
            <a:ext cx="2617788" cy="1752600"/>
          </a:xfrm>
          <a:prstGeom prst="rect">
            <a:avLst/>
          </a:prstGeom>
          <a:ln>
            <a:noFill/>
          </a:ln>
          <a:effectLst>
            <a:outerShdw blurRad="292100" dist="139700" dir="2700000" algn="tl" rotWithShape="0">
              <a:srgbClr val="333333">
                <a:alpha val="65000"/>
              </a:srgbClr>
            </a:outerShdw>
          </a:effectLst>
        </p:spPr>
      </p:pic>
      <p:pic>
        <p:nvPicPr>
          <p:cNvPr id="57347" name="Picture 3" descr="C:\Users\lesha\Desktop\дистанционные курсы\портфолио англ.яз\l_ffca169b.jpg"/>
          <p:cNvPicPr>
            <a:picLocks noChangeAspect="1" noChangeArrowheads="1"/>
          </p:cNvPicPr>
          <p:nvPr/>
        </p:nvPicPr>
        <p:blipFill>
          <a:blip r:embed="rId3" cstate="email"/>
          <a:srcRect/>
          <a:stretch>
            <a:fillRect/>
          </a:stretch>
        </p:blipFill>
        <p:spPr bwMode="auto">
          <a:xfrm rot="21135332">
            <a:off x="5791200" y="1893888"/>
            <a:ext cx="3022600" cy="2266950"/>
          </a:xfrm>
          <a:prstGeom prst="rect">
            <a:avLst/>
          </a:prstGeom>
          <a:ln>
            <a:noFill/>
          </a:ln>
          <a:effectLst>
            <a:outerShdw blurRad="292100" dist="139700" dir="2700000" algn="tl" rotWithShape="0">
              <a:srgbClr val="333333">
                <a:alpha val="65000"/>
              </a:srgbClr>
            </a:outerShdw>
          </a:effectLst>
        </p:spPr>
      </p:pic>
      <p:pic>
        <p:nvPicPr>
          <p:cNvPr id="7173" name="Picture 5" descr="C:\Users\lesha\Desktop\дистанционные курсы\портфолио англ.яз\пi.jpg"/>
          <p:cNvPicPr>
            <a:picLocks noChangeAspect="1" noChangeArrowheads="1"/>
          </p:cNvPicPr>
          <p:nvPr/>
        </p:nvPicPr>
        <p:blipFill>
          <a:blip r:embed="rId4" cstate="email"/>
          <a:srcRect/>
          <a:stretch>
            <a:fillRect/>
          </a:stretch>
        </p:blipFill>
        <p:spPr bwMode="auto">
          <a:xfrm>
            <a:off x="5867400" y="4365625"/>
            <a:ext cx="2808288" cy="2138363"/>
          </a:xfrm>
          <a:prstGeom prst="rect">
            <a:avLst/>
          </a:prstGeom>
          <a:noFill/>
          <a:ln w="9525">
            <a:noFill/>
            <a:miter lim="800000"/>
            <a:headEnd/>
            <a:tailEnd/>
          </a:ln>
        </p:spPr>
      </p:pic>
      <p:pic>
        <p:nvPicPr>
          <p:cNvPr id="57350" name="Picture 6" descr="C:\Users\lesha\Desktop\дистанционные курсы\портфолио англ.яз\iэ.jpg"/>
          <p:cNvPicPr>
            <a:picLocks noChangeAspect="1" noChangeArrowheads="1"/>
          </p:cNvPicPr>
          <p:nvPr/>
        </p:nvPicPr>
        <p:blipFill>
          <a:blip r:embed="rId5" cstate="email"/>
          <a:srcRect/>
          <a:stretch>
            <a:fillRect/>
          </a:stretch>
        </p:blipFill>
        <p:spPr bwMode="auto">
          <a:xfrm rot="21335558">
            <a:off x="2924970" y="2675680"/>
            <a:ext cx="2968724" cy="2226543"/>
          </a:xfrm>
          <a:prstGeom prst="rect">
            <a:avLst/>
          </a:prstGeom>
          <a:ln>
            <a:noFill/>
          </a:ln>
          <a:effectLst>
            <a:softEdge rad="112500"/>
          </a:effectLst>
        </p:spPr>
      </p:pic>
      <p:pic>
        <p:nvPicPr>
          <p:cNvPr id="57351" name="Picture 7" descr="C:\Users\lesha\Desktop\дистанционные курсы\портфолио англ.яз\ы.jpg"/>
          <p:cNvPicPr>
            <a:picLocks noChangeAspect="1" noChangeArrowheads="1"/>
          </p:cNvPicPr>
          <p:nvPr/>
        </p:nvPicPr>
        <p:blipFill>
          <a:blip r:embed="rId6" cstate="email"/>
          <a:srcRect/>
          <a:stretch>
            <a:fillRect/>
          </a:stretch>
        </p:blipFill>
        <p:spPr bwMode="auto">
          <a:xfrm rot="504556">
            <a:off x="390949" y="4493104"/>
            <a:ext cx="3202538" cy="2142238"/>
          </a:xfrm>
          <a:prstGeom prst="rect">
            <a:avLst/>
          </a:prstGeom>
          <a:ln>
            <a:noFill/>
          </a:ln>
          <a:effectLst>
            <a:softEdge rad="112500"/>
          </a:effectLst>
        </p:spPr>
      </p:pic>
    </p:spTree>
  </p:cSld>
  <p:clrMapOvr>
    <a:masterClrMapping/>
  </p:clrMapOvr>
  <p:transition advTm="6817"/>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178550"/>
          </a:xfrm>
          <a:ln>
            <a:solidFill>
              <a:srgbClr val="FF0000"/>
            </a:solidFill>
          </a:ln>
        </p:spPr>
        <p:txBody>
          <a:bodyPr/>
          <a:lstStyle/>
          <a:p>
            <a:pPr eaLnBrk="1" hangingPunct="1">
              <a:defRPr/>
            </a:pPr>
            <a:r>
              <a:rPr lang="en-US" sz="2000" b="1" i="1" dirty="0" smtClean="0">
                <a:solidFill>
                  <a:srgbClr val="FFC000"/>
                </a:solidFill>
                <a:effectLst>
                  <a:outerShdw blurRad="38100" dist="38100" dir="2700000" algn="tl">
                    <a:srgbClr val="000000">
                      <a:alpha val="43137"/>
                    </a:srgbClr>
                  </a:outerShdw>
                </a:effectLst>
              </a:rPr>
              <a:t>III. </a:t>
            </a:r>
            <a:r>
              <a:rPr lang="ru-RU" sz="2000" b="1" i="1" dirty="0" smtClean="0">
                <a:solidFill>
                  <a:srgbClr val="FFC000"/>
                </a:solidFill>
                <a:effectLst>
                  <a:outerShdw blurRad="38100" dist="38100" dir="2700000" algn="tl">
                    <a:srgbClr val="000000">
                      <a:alpha val="43137"/>
                    </a:srgbClr>
                  </a:outerShdw>
                </a:effectLst>
              </a:rPr>
              <a:t>Речевая  зарядка</a:t>
            </a:r>
            <a:r>
              <a:rPr lang="ru-RU" sz="2000" dirty="0" smtClean="0">
                <a:solidFill>
                  <a:srgbClr val="FFC000"/>
                </a:solidFill>
              </a:rPr>
              <a:t/>
            </a:r>
            <a:br>
              <a:rPr lang="ru-RU" sz="2000" dirty="0" smtClean="0">
                <a:solidFill>
                  <a:srgbClr val="FFC000"/>
                </a:solidFill>
              </a:rPr>
            </a:br>
            <a:r>
              <a:rPr lang="en-US" sz="2000" dirty="0" smtClean="0"/>
              <a:t/>
            </a:r>
            <a:br>
              <a:rPr lang="en-US" sz="2000" dirty="0" smtClean="0"/>
            </a:br>
            <a:r>
              <a:rPr lang="en-US" sz="2000" dirty="0" smtClean="0">
                <a:solidFill>
                  <a:schemeClr val="accent6">
                    <a:lumMod val="90000"/>
                  </a:schemeClr>
                </a:solidFill>
              </a:rPr>
              <a:t>I’d like you to revise the lexical material on the topic “The Great Patriotic War”.  Let’s read the words about the War one by one. Look at the screen, read and translate the words.</a:t>
            </a:r>
            <a:r>
              <a:rPr lang="ru-RU" sz="2000" dirty="0" smtClean="0"/>
              <a:t/>
            </a:r>
            <a:br>
              <a:rPr lang="ru-RU" sz="2000" dirty="0" smtClean="0"/>
            </a:br>
            <a:r>
              <a:rPr lang="en-US" dirty="0" smtClean="0"/>
              <a:t/>
            </a:r>
            <a:br>
              <a:rPr lang="en-US" dirty="0" smtClean="0"/>
            </a:br>
            <a:r>
              <a:rPr lang="en-US" sz="3600" dirty="0" smtClean="0">
                <a:effectLst>
                  <a:outerShdw blurRad="38100" dist="38100" dir="2700000" algn="tl">
                    <a:srgbClr val="000000">
                      <a:alpha val="43137"/>
                    </a:srgbClr>
                  </a:outerShdw>
                </a:effectLst>
              </a:rPr>
              <a:t>the Great Patriotic War, Patriot, officer, hero of the Soviet Union, brave, forces, terror, weapon, hunger, risk, victory, flag, patriotism, Nazi, death, declaration of war, the attack of fascist Germany, a sudden powerful offensive.</a:t>
            </a:r>
            <a:endParaRPr lang="ru-RU" sz="3600" dirty="0" smtClean="0">
              <a:effectLst>
                <a:outerShdw blurRad="38100" dist="38100" dir="2700000" algn="tl">
                  <a:srgbClr val="000000">
                    <a:alpha val="43137"/>
                  </a:srgbClr>
                </a:outerShdw>
              </a:effectLst>
            </a:endParaRPr>
          </a:p>
        </p:txBody>
      </p:sp>
    </p:spTree>
  </p:cSld>
  <p:clrMapOvr>
    <a:masterClrMapping/>
  </p:clrMapOvr>
  <p:transition advTm="10202"/>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4213" y="2492375"/>
            <a:ext cx="7772400" cy="3276600"/>
          </a:xfrm>
        </p:spPr>
        <p:txBody>
          <a:bodyPr/>
          <a:lstStyle/>
          <a:p>
            <a:pPr algn="ctr" eaLnBrk="1" hangingPunct="1">
              <a:defRPr/>
            </a:pPr>
            <a:r>
              <a:rPr lang="en-US" sz="2400" dirty="0" smtClean="0"/>
              <a:t>Let’s check your work</a:t>
            </a:r>
            <a:br>
              <a:rPr lang="en-US" sz="2400" dirty="0" smtClean="0"/>
            </a:br>
            <a:r>
              <a:rPr lang="en-US" sz="1800" b="0" dirty="0" smtClean="0"/>
              <a:t/>
            </a:r>
            <a:br>
              <a:rPr lang="en-US" sz="1800" b="0" dirty="0" smtClean="0"/>
            </a:br>
            <a:r>
              <a:rPr lang="en-US" sz="1800" b="0" dirty="0" smtClean="0"/>
              <a:t/>
            </a:r>
            <a:br>
              <a:rPr lang="en-US" sz="1800" b="0" dirty="0" smtClean="0"/>
            </a:br>
            <a:r>
              <a:rPr lang="en-US" sz="1800" b="0" dirty="0" smtClean="0"/>
              <a:t/>
            </a:r>
            <a:br>
              <a:rPr lang="en-US" sz="1800" b="0" dirty="0" smtClean="0"/>
            </a:br>
            <a:r>
              <a:rPr lang="en-US" sz="1800" b="0" dirty="0" smtClean="0"/>
              <a:t>Patriot, officer,                                 terror, weapon, hunger,  hero of the Soviet Union,                                  risk, Nazi, death</a:t>
            </a:r>
            <a:br>
              <a:rPr lang="en-US" sz="1800" b="0" dirty="0" smtClean="0"/>
            </a:br>
            <a:r>
              <a:rPr lang="en-US" sz="1800" b="0" dirty="0" smtClean="0"/>
              <a:t> brave, forces, victory,                            declaration of war, </a:t>
            </a:r>
            <a:br>
              <a:rPr lang="en-US" sz="1800" b="0" dirty="0" smtClean="0"/>
            </a:br>
            <a:r>
              <a:rPr lang="en-US" sz="1800" b="0" dirty="0" smtClean="0"/>
              <a:t> patriotism,                                                  the attack of fascist </a:t>
            </a:r>
            <a:br>
              <a:rPr lang="en-US" sz="1800" b="0" dirty="0" smtClean="0"/>
            </a:br>
            <a:r>
              <a:rPr lang="en-US" sz="1800" b="0" dirty="0" smtClean="0"/>
              <a:t>                                                                     Germany</a:t>
            </a:r>
            <a:br>
              <a:rPr lang="en-US" sz="1800" b="0" dirty="0" smtClean="0"/>
            </a:br>
            <a:r>
              <a:rPr lang="en-US" sz="1800" b="0" dirty="0" smtClean="0"/>
              <a:t>                                                                     a sudden powerful</a:t>
            </a:r>
            <a:br>
              <a:rPr lang="en-US" sz="1800" b="0" dirty="0" smtClean="0"/>
            </a:br>
            <a:r>
              <a:rPr lang="en-US" sz="1800" b="0" dirty="0" smtClean="0"/>
              <a:t>                                                                     offensive.</a:t>
            </a:r>
            <a:br>
              <a:rPr lang="en-US" sz="1800" b="0" dirty="0" smtClean="0"/>
            </a:br>
            <a:r>
              <a:rPr lang="en-US" sz="1800" b="0" dirty="0" smtClean="0"/>
              <a:t/>
            </a:r>
            <a:br>
              <a:rPr lang="en-US" sz="1800" b="0" dirty="0" smtClean="0"/>
            </a:br>
            <a:r>
              <a:rPr lang="en-US" sz="1800" b="0" dirty="0" smtClean="0"/>
              <a:t/>
            </a:r>
            <a:br>
              <a:rPr lang="en-US" sz="1800" b="0" dirty="0" smtClean="0"/>
            </a:br>
            <a:r>
              <a:rPr lang="en-US" sz="2400" dirty="0" smtClean="0"/>
              <a:t/>
            </a:r>
            <a:br>
              <a:rPr lang="en-US" sz="2400" dirty="0" smtClean="0"/>
            </a:br>
            <a:endParaRPr lang="ru-RU" sz="2400" dirty="0" smtClean="0"/>
          </a:p>
        </p:txBody>
      </p:sp>
      <p:sp>
        <p:nvSpPr>
          <p:cNvPr id="3" name="Текст 2"/>
          <p:cNvSpPr>
            <a:spLocks noGrp="1"/>
          </p:cNvSpPr>
          <p:nvPr>
            <p:ph type="body" idx="1"/>
          </p:nvPr>
        </p:nvSpPr>
        <p:spPr>
          <a:xfrm>
            <a:off x="684213" y="476250"/>
            <a:ext cx="7772400" cy="2016125"/>
          </a:xfrm>
          <a:ln>
            <a:solidFill>
              <a:srgbClr val="FF0000"/>
            </a:solidFill>
          </a:ln>
        </p:spPr>
        <p:txBody>
          <a:bodyPr/>
          <a:lstStyle/>
          <a:p>
            <a:pPr algn="ctr" eaLnBrk="1" hangingPunct="1">
              <a:defRPr/>
            </a:pPr>
            <a:endParaRPr lang="en-US" dirty="0" smtClean="0">
              <a:solidFill>
                <a:schemeClr val="accent6">
                  <a:lumMod val="90000"/>
                </a:schemeClr>
              </a:solidFill>
            </a:endParaRPr>
          </a:p>
          <a:p>
            <a:pPr algn="ctr" eaLnBrk="1" hangingPunct="1">
              <a:defRPr/>
            </a:pPr>
            <a:endParaRPr lang="en-US" b="1" dirty="0" smtClean="0"/>
          </a:p>
          <a:p>
            <a:pPr algn="ctr" eaLnBrk="1" hangingPunct="1">
              <a:defRPr/>
            </a:pPr>
            <a:endParaRPr lang="en-US" b="1" dirty="0" smtClean="0"/>
          </a:p>
          <a:p>
            <a:pPr algn="ctr" eaLnBrk="1" hangingPunct="1">
              <a:defRPr/>
            </a:pPr>
            <a:endParaRPr lang="en-US" b="1" dirty="0" smtClean="0"/>
          </a:p>
          <a:p>
            <a:pPr algn="ctr" eaLnBrk="1" hangingPunct="1">
              <a:defRPr/>
            </a:pPr>
            <a:r>
              <a:rPr lang="en-US" b="1" i="1" dirty="0" smtClean="0">
                <a:solidFill>
                  <a:srgbClr val="FFC000"/>
                </a:solidFill>
              </a:rPr>
              <a:t>IV. </a:t>
            </a:r>
            <a:r>
              <a:rPr lang="ru-RU" b="1" i="1" dirty="0" smtClean="0">
                <a:solidFill>
                  <a:srgbClr val="FFC000"/>
                </a:solidFill>
              </a:rPr>
              <a:t>Систематизация и обобщение </a:t>
            </a:r>
            <a:endParaRPr lang="ru-RU" i="1" dirty="0" smtClean="0">
              <a:solidFill>
                <a:srgbClr val="FFC000"/>
              </a:solidFill>
            </a:endParaRPr>
          </a:p>
          <a:p>
            <a:pPr algn="ctr" eaLnBrk="1" hangingPunct="1">
              <a:defRPr/>
            </a:pPr>
            <a:endParaRPr lang="en-US" dirty="0" smtClean="0">
              <a:solidFill>
                <a:schemeClr val="accent6">
                  <a:lumMod val="90000"/>
                </a:schemeClr>
              </a:solidFill>
            </a:endParaRPr>
          </a:p>
          <a:p>
            <a:pPr algn="ctr" eaLnBrk="1" hangingPunct="1">
              <a:defRPr/>
            </a:pPr>
            <a:r>
              <a:rPr lang="en-US" sz="2800" dirty="0" smtClean="0">
                <a:solidFill>
                  <a:schemeClr val="accent6">
                    <a:lumMod val="90000"/>
                  </a:schemeClr>
                </a:solidFill>
              </a:rPr>
              <a:t>Let’s division words and word combinations into 2 categories: positive and negative.</a:t>
            </a:r>
            <a:endParaRPr lang="ru-RU" sz="2800" dirty="0" smtClean="0">
              <a:solidFill>
                <a:schemeClr val="accent6">
                  <a:lumMod val="90000"/>
                </a:schemeClr>
              </a:solidFill>
            </a:endParaRPr>
          </a:p>
          <a:p>
            <a:pPr eaLnBrk="1" hangingPunct="1">
              <a:defRPr/>
            </a:pPr>
            <a:endParaRPr lang="ru-RU" dirty="0" smtClean="0"/>
          </a:p>
        </p:txBody>
      </p:sp>
      <p:pic>
        <p:nvPicPr>
          <p:cNvPr id="58370" name="Picture 2" descr="C:\Users\lesha\Desktop\дистанционные курсы\портфолио англ.яз\юоi.jpg"/>
          <p:cNvPicPr>
            <a:picLocks noChangeAspect="1" noChangeArrowheads="1"/>
          </p:cNvPicPr>
          <p:nvPr/>
        </p:nvPicPr>
        <p:blipFill>
          <a:blip r:embed="rId2" cstate="email"/>
          <a:srcRect/>
          <a:stretch>
            <a:fillRect/>
          </a:stretch>
        </p:blipFill>
        <p:spPr bwMode="auto">
          <a:xfrm>
            <a:off x="7127776" y="5025725"/>
            <a:ext cx="2016224" cy="1832275"/>
          </a:xfrm>
          <a:prstGeom prst="star5">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p:spPr>
      </p:pic>
      <p:sp>
        <p:nvSpPr>
          <p:cNvPr id="6" name="Стрелка вниз 5"/>
          <p:cNvSpPr/>
          <p:nvPr/>
        </p:nvSpPr>
        <p:spPr>
          <a:xfrm>
            <a:off x="1547813" y="2708275"/>
            <a:ext cx="484187" cy="97948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p>
        </p:txBody>
      </p:sp>
      <p:sp>
        <p:nvSpPr>
          <p:cNvPr id="7" name="Стрелка вниз 6"/>
          <p:cNvSpPr/>
          <p:nvPr/>
        </p:nvSpPr>
        <p:spPr>
          <a:xfrm>
            <a:off x="6948488" y="2565400"/>
            <a:ext cx="484187" cy="9779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p>
        </p:txBody>
      </p:sp>
    </p:spTree>
  </p:cSld>
  <p:clrMapOvr>
    <a:masterClrMapping/>
  </p:clrMapOvr>
  <p:transition advTm="9719"/>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1557338"/>
            <a:ext cx="7772400" cy="4895850"/>
          </a:xfrm>
          <a:ln>
            <a:solidFill>
              <a:srgbClr val="FF0000"/>
            </a:solidFill>
          </a:ln>
        </p:spPr>
        <p:txBody>
          <a:bodyPr/>
          <a:lstStyle/>
          <a:p>
            <a:pPr algn="ctr" eaLnBrk="1" hangingPunct="1">
              <a:defRPr/>
            </a:pPr>
            <a:r>
              <a:rPr lang="en-US" sz="2000" dirty="0" smtClean="0">
                <a:solidFill>
                  <a:schemeClr val="accent6">
                    <a:lumMod val="90000"/>
                  </a:schemeClr>
                </a:solidFill>
              </a:rPr>
              <a:t>Find the antonyms in the text to the words that are written on the board.</a:t>
            </a:r>
            <a:r>
              <a:rPr lang="ru-RU" sz="2000" dirty="0" smtClean="0">
                <a:solidFill>
                  <a:schemeClr val="accent6">
                    <a:lumMod val="90000"/>
                  </a:schemeClr>
                </a:solidFill>
              </a:rPr>
              <a:t/>
            </a:r>
            <a:br>
              <a:rPr lang="ru-RU" sz="2000" dirty="0" smtClean="0">
                <a:solidFill>
                  <a:schemeClr val="accent6">
                    <a:lumMod val="90000"/>
                  </a:schemeClr>
                </a:solidFill>
              </a:rPr>
            </a:br>
            <a:r>
              <a:rPr lang="en-US" sz="2000" dirty="0" smtClean="0">
                <a:solidFill>
                  <a:schemeClr val="accent6">
                    <a:lumMod val="90000"/>
                  </a:schemeClr>
                </a:solidFill>
              </a:rPr>
              <a:t/>
            </a:r>
            <a:br>
              <a:rPr lang="en-US" sz="2000" dirty="0" smtClean="0">
                <a:solidFill>
                  <a:schemeClr val="accent6">
                    <a:lumMod val="90000"/>
                  </a:schemeClr>
                </a:solidFill>
              </a:rPr>
            </a:br>
            <a:r>
              <a:rPr lang="en-US" sz="1800" dirty="0" smtClean="0">
                <a:solidFill>
                  <a:schemeClr val="accent6">
                    <a:lumMod val="90000"/>
                  </a:schemeClr>
                </a:solidFill>
              </a:rPr>
              <a:t/>
            </a:r>
            <a:br>
              <a:rPr lang="en-US" sz="1800" dirty="0" smtClean="0">
                <a:solidFill>
                  <a:schemeClr val="accent6">
                    <a:lumMod val="90000"/>
                  </a:schemeClr>
                </a:solidFill>
              </a:rPr>
            </a:br>
            <a:r>
              <a:rPr lang="en-US" sz="1800" dirty="0" smtClean="0">
                <a:solidFill>
                  <a:schemeClr val="accent6">
                    <a:lumMod val="90000"/>
                  </a:schemeClr>
                </a:solidFill>
              </a:rPr>
              <a:t/>
            </a:r>
            <a:br>
              <a:rPr lang="en-US" sz="1800" dirty="0" smtClean="0">
                <a:solidFill>
                  <a:schemeClr val="accent6">
                    <a:lumMod val="90000"/>
                  </a:schemeClr>
                </a:solidFill>
              </a:rPr>
            </a:br>
            <a:r>
              <a:rPr lang="en-US" sz="1800" dirty="0" smtClean="0">
                <a:solidFill>
                  <a:schemeClr val="accent6">
                    <a:lumMod val="90000"/>
                  </a:schemeClr>
                </a:solidFill>
              </a:rPr>
              <a:t/>
            </a:r>
            <a:br>
              <a:rPr lang="en-US" sz="1800" dirty="0" smtClean="0">
                <a:solidFill>
                  <a:schemeClr val="accent6">
                    <a:lumMod val="90000"/>
                  </a:schemeClr>
                </a:solidFill>
              </a:rPr>
            </a:br>
            <a:r>
              <a:rPr lang="ru-RU" sz="2000" dirty="0" smtClean="0"/>
              <a:t>weak offensive </a:t>
            </a:r>
            <a:r>
              <a:rPr lang="en-US" sz="2000" dirty="0" smtClean="0"/>
              <a:t>                          </a:t>
            </a:r>
            <a:r>
              <a:rPr lang="ru-RU" sz="2000" dirty="0" smtClean="0"/>
              <a:t>слабое наступление</a:t>
            </a:r>
            <a:br>
              <a:rPr lang="ru-RU" sz="2000" dirty="0" smtClean="0"/>
            </a:br>
            <a:r>
              <a:rPr lang="ru-RU" sz="2000" dirty="0" smtClean="0"/>
              <a:t>personal communication </a:t>
            </a:r>
            <a:r>
              <a:rPr lang="en-US" sz="2000" dirty="0" smtClean="0"/>
              <a:t>           </a:t>
            </a:r>
            <a:r>
              <a:rPr lang="ru-RU" sz="2000" dirty="0" smtClean="0"/>
              <a:t>личное сообщение</a:t>
            </a:r>
            <a:br>
              <a:rPr lang="ru-RU" sz="2000" dirty="0" smtClean="0"/>
            </a:br>
            <a:r>
              <a:rPr lang="en-US" sz="2000" dirty="0" smtClean="0"/>
              <a:t> </a:t>
            </a:r>
            <a:r>
              <a:rPr lang="ru-RU" sz="2000" dirty="0" smtClean="0"/>
              <a:t>step back </a:t>
            </a:r>
            <a:r>
              <a:rPr lang="en-US" sz="2000" dirty="0" smtClean="0"/>
              <a:t>                                                </a:t>
            </a:r>
            <a:r>
              <a:rPr lang="ru-RU" sz="2000" dirty="0" smtClean="0"/>
              <a:t>отступать назад</a:t>
            </a:r>
            <a:br>
              <a:rPr lang="ru-RU" sz="2000" dirty="0" smtClean="0"/>
            </a:br>
            <a:r>
              <a:rPr lang="ru-RU" sz="2000" dirty="0" smtClean="0"/>
              <a:t>were released </a:t>
            </a:r>
            <a:r>
              <a:rPr lang="en-US" sz="2000" dirty="0" smtClean="0"/>
              <a:t>                             </a:t>
            </a:r>
            <a:r>
              <a:rPr lang="ru-RU" sz="2000" dirty="0" smtClean="0"/>
              <a:t>были освобождены</a:t>
            </a:r>
            <a:br>
              <a:rPr lang="ru-RU" sz="2000" dirty="0" smtClean="0"/>
            </a:br>
            <a:r>
              <a:rPr lang="en-US" sz="2000" dirty="0" smtClean="0"/>
              <a:t>a small part of the country   </a:t>
            </a:r>
            <a:r>
              <a:rPr lang="ru-RU" sz="2000" dirty="0" smtClean="0"/>
              <a:t>малая часть страны</a:t>
            </a:r>
            <a:br>
              <a:rPr lang="ru-RU" sz="2000" dirty="0" smtClean="0"/>
            </a:br>
            <a:r>
              <a:rPr lang="ru-RU" sz="2000" dirty="0" smtClean="0"/>
              <a:t>succeed </a:t>
            </a:r>
            <a:r>
              <a:rPr lang="en-US" sz="2000" dirty="0" smtClean="0"/>
              <a:t>                                       </a:t>
            </a:r>
            <a:r>
              <a:rPr lang="ru-RU" sz="2000" dirty="0" smtClean="0"/>
              <a:t>удаваться, преуспеть</a:t>
            </a:r>
            <a:br>
              <a:rPr lang="ru-RU" sz="2000" dirty="0" smtClean="0"/>
            </a:br>
            <a:endParaRPr lang="ru-RU" sz="2000" dirty="0" smtClean="0"/>
          </a:p>
        </p:txBody>
      </p:sp>
      <p:sp>
        <p:nvSpPr>
          <p:cNvPr id="3" name="Текст 2"/>
          <p:cNvSpPr>
            <a:spLocks noGrp="1"/>
          </p:cNvSpPr>
          <p:nvPr>
            <p:ph type="body" idx="1"/>
          </p:nvPr>
        </p:nvSpPr>
        <p:spPr>
          <a:xfrm>
            <a:off x="722313" y="260350"/>
            <a:ext cx="7810500" cy="1223963"/>
          </a:xfrm>
        </p:spPr>
        <p:txBody>
          <a:bodyPr/>
          <a:lstStyle/>
          <a:p>
            <a:pPr algn="ctr" eaLnBrk="1" hangingPunct="1">
              <a:defRPr/>
            </a:pPr>
            <a:r>
              <a:rPr lang="en-US" b="1" i="1" dirty="0" smtClean="0">
                <a:solidFill>
                  <a:srgbClr val="FFC000"/>
                </a:solidFill>
                <a:effectLst>
                  <a:outerShdw blurRad="38100" dist="38100" dir="2700000" algn="tl">
                    <a:srgbClr val="000000">
                      <a:alpha val="43137"/>
                    </a:srgbClr>
                  </a:outerShdw>
                </a:effectLst>
              </a:rPr>
              <a:t>VI. </a:t>
            </a:r>
            <a:r>
              <a:rPr lang="ru-RU" b="1" i="1" dirty="0" smtClean="0">
                <a:solidFill>
                  <a:srgbClr val="FFC000"/>
                </a:solidFill>
                <a:effectLst>
                  <a:outerShdw blurRad="38100" dist="38100" dir="2700000" algn="tl">
                    <a:srgbClr val="000000">
                      <a:alpha val="43137"/>
                    </a:srgbClr>
                  </a:outerShdw>
                </a:effectLst>
              </a:rPr>
              <a:t>Применение учебного материала в знакомой и новой учебных ситуациях</a:t>
            </a:r>
            <a:endParaRPr lang="ru-RU" i="1" dirty="0" smtClean="0">
              <a:solidFill>
                <a:srgbClr val="FFC000"/>
              </a:solidFill>
              <a:effectLst>
                <a:outerShdw blurRad="38100" dist="38100" dir="2700000" algn="tl">
                  <a:srgbClr val="000000">
                    <a:alpha val="43137"/>
                  </a:srgbClr>
                </a:outerShdw>
              </a:effectLst>
            </a:endParaRPr>
          </a:p>
        </p:txBody>
      </p:sp>
      <p:pic>
        <p:nvPicPr>
          <p:cNvPr id="4" name="Picture 2" descr="C:\Users\lesha\Desktop\дистанционные курсы\портфолио англ.яз\юоi.jpg"/>
          <p:cNvPicPr>
            <a:picLocks noChangeAspect="1" noChangeArrowheads="1"/>
          </p:cNvPicPr>
          <p:nvPr/>
        </p:nvPicPr>
        <p:blipFill>
          <a:blip r:embed="rId2" cstate="email"/>
          <a:srcRect/>
          <a:stretch>
            <a:fillRect/>
          </a:stretch>
        </p:blipFill>
        <p:spPr bwMode="auto">
          <a:xfrm>
            <a:off x="6983760" y="4941168"/>
            <a:ext cx="2160240" cy="1620180"/>
          </a:xfrm>
          <a:prstGeom prst="star5">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p:spPr>
      </p:pic>
    </p:spTree>
  </p:cSld>
  <p:clrMapOvr>
    <a:masterClrMapping/>
  </p:clrMapOvr>
  <p:transition advTm="8237"/>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1341438"/>
            <a:ext cx="7772400" cy="4427537"/>
          </a:xfrm>
          <a:ln>
            <a:solidFill>
              <a:srgbClr val="FF0000"/>
            </a:solidFill>
          </a:ln>
        </p:spPr>
        <p:txBody>
          <a:bodyPr/>
          <a:lstStyle/>
          <a:p>
            <a:pPr algn="ctr" eaLnBrk="1" hangingPunct="1">
              <a:defRPr/>
            </a:pPr>
            <a:r>
              <a:rPr lang="en-US" sz="2000" dirty="0" smtClean="0">
                <a:solidFill>
                  <a:schemeClr val="accent6">
                    <a:lumMod val="90000"/>
                  </a:schemeClr>
                </a:solidFill>
              </a:rPr>
              <a:t>And now we’ll try to sum up our knowledge concerning the text. There are some questions:</a:t>
            </a:r>
            <a:r>
              <a:rPr lang="ru-RU" sz="2000" dirty="0" smtClean="0"/>
              <a:t/>
            </a:r>
            <a:br>
              <a:rPr lang="ru-RU" sz="2000" dirty="0" smtClean="0"/>
            </a:br>
            <a:r>
              <a:rPr lang="en-US" sz="2000" dirty="0" smtClean="0"/>
              <a:t/>
            </a:r>
            <a:br>
              <a:rPr lang="en-US" sz="2000" dirty="0" smtClean="0"/>
            </a:br>
            <a:r>
              <a:rPr lang="en-US" sz="2400" i="1" dirty="0" smtClean="0"/>
              <a:t>1. When did the Great Patriotic War begin?</a:t>
            </a:r>
            <a:br>
              <a:rPr lang="en-US" sz="2400" i="1" dirty="0" smtClean="0"/>
            </a:br>
            <a:r>
              <a:rPr lang="en-US" sz="2400" i="1" dirty="0" smtClean="0"/>
              <a:t>2. What cities </a:t>
            </a:r>
            <a:r>
              <a:rPr lang="en-US" sz="2400" dirty="0" smtClean="0"/>
              <a:t>had suffered the bombardments</a:t>
            </a:r>
            <a:r>
              <a:rPr lang="en-US" sz="2400" i="1" dirty="0" smtClean="0"/>
              <a:t>?</a:t>
            </a:r>
            <a:br>
              <a:rPr lang="en-US" sz="2400" i="1" dirty="0" smtClean="0"/>
            </a:br>
            <a:r>
              <a:rPr lang="en-US" sz="2400" i="1" dirty="0" smtClean="0"/>
              <a:t>3. When did </a:t>
            </a:r>
            <a:r>
              <a:rPr lang="en-US" sz="2400" dirty="0" smtClean="0"/>
              <a:t>all the radio stations of the Soviet Union broadcast the official communication about the attack of fascist Germany against our country?</a:t>
            </a:r>
            <a:r>
              <a:rPr lang="en-US" sz="2400" i="1" dirty="0" smtClean="0"/>
              <a:t/>
            </a:r>
            <a:br>
              <a:rPr lang="en-US" sz="2400" i="1" dirty="0" smtClean="0"/>
            </a:br>
            <a:r>
              <a:rPr lang="en-US" sz="2400" i="1" dirty="0" smtClean="0"/>
              <a:t>4. Who </a:t>
            </a:r>
            <a:r>
              <a:rPr lang="en-US" sz="2400" dirty="0" smtClean="0"/>
              <a:t>made a declaration of war to USSR</a:t>
            </a:r>
            <a:r>
              <a:rPr lang="en-US" sz="2400" i="1" dirty="0" smtClean="0"/>
              <a:t>?</a:t>
            </a:r>
            <a:r>
              <a:rPr lang="ru-RU" sz="2400" dirty="0" smtClean="0"/>
              <a:t/>
            </a:r>
            <a:br>
              <a:rPr lang="ru-RU" sz="2400" dirty="0" smtClean="0"/>
            </a:br>
            <a:endParaRPr lang="ru-RU" sz="2400" dirty="0" smtClean="0"/>
          </a:p>
        </p:txBody>
      </p:sp>
      <p:sp>
        <p:nvSpPr>
          <p:cNvPr id="3" name="Текст 2"/>
          <p:cNvSpPr>
            <a:spLocks noGrp="1"/>
          </p:cNvSpPr>
          <p:nvPr>
            <p:ph type="body" idx="1"/>
          </p:nvPr>
        </p:nvSpPr>
        <p:spPr>
          <a:xfrm>
            <a:off x="722313" y="333375"/>
            <a:ext cx="7772400" cy="863600"/>
          </a:xfrm>
        </p:spPr>
        <p:txBody>
          <a:bodyPr/>
          <a:lstStyle/>
          <a:p>
            <a:pPr algn="ctr" eaLnBrk="1" hangingPunct="1">
              <a:defRPr/>
            </a:pPr>
            <a:r>
              <a:rPr lang="en-US" b="1" i="1" dirty="0" smtClean="0">
                <a:solidFill>
                  <a:srgbClr val="FFC000"/>
                </a:solidFill>
                <a:effectLst>
                  <a:outerShdw blurRad="38100" dist="38100" dir="2700000" algn="tl">
                    <a:srgbClr val="000000">
                      <a:alpha val="43137"/>
                    </a:srgbClr>
                  </a:outerShdw>
                </a:effectLst>
              </a:rPr>
              <a:t>VII. </a:t>
            </a:r>
            <a:r>
              <a:rPr lang="ru-RU" b="1" i="1" dirty="0" smtClean="0">
                <a:solidFill>
                  <a:srgbClr val="FFC000"/>
                </a:solidFill>
                <a:effectLst>
                  <a:outerShdw blurRad="38100" dist="38100" dir="2700000" algn="tl">
                    <a:srgbClr val="000000">
                      <a:alpha val="43137"/>
                    </a:srgbClr>
                  </a:outerShdw>
                </a:effectLst>
              </a:rPr>
              <a:t>Практика устной речи</a:t>
            </a:r>
            <a:endParaRPr lang="ru-RU" i="1" dirty="0" smtClean="0">
              <a:solidFill>
                <a:srgbClr val="FFC000"/>
              </a:solidFill>
              <a:effectLst>
                <a:outerShdw blurRad="38100" dist="38100" dir="2700000" algn="tl">
                  <a:srgbClr val="000000">
                    <a:alpha val="43137"/>
                  </a:srgbClr>
                </a:outerShdw>
              </a:effectLst>
            </a:endParaRPr>
          </a:p>
        </p:txBody>
      </p:sp>
      <p:pic>
        <p:nvPicPr>
          <p:cNvPr id="59394" name="Picture 2" descr="C:\Users\lesha\Desktop\дистанционные курсы\портфолио англ.яз\iоо.jpg"/>
          <p:cNvPicPr>
            <a:picLocks noChangeAspect="1" noChangeArrowheads="1"/>
          </p:cNvPicPr>
          <p:nvPr/>
        </p:nvPicPr>
        <p:blipFill>
          <a:blip r:embed="rId2" cstate="email"/>
          <a:srcRect/>
          <a:stretch>
            <a:fillRect/>
          </a:stretch>
        </p:blipFill>
        <p:spPr bwMode="auto">
          <a:xfrm>
            <a:off x="6588224" y="4797152"/>
            <a:ext cx="2376264" cy="1932806"/>
          </a:xfrm>
          <a:prstGeom prst="star5">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p:spPr>
      </p:pic>
    </p:spTree>
  </p:cSld>
  <p:clrMapOvr>
    <a:masterClrMapping/>
  </p:clrMapOvr>
  <p:transition advTm="7613"/>
  <p:timing>
    <p:tnLst>
      <p:par>
        <p:cTn id="1" dur="indefinite" restart="never" nodeType="tmRoot"/>
      </p:par>
    </p:tnLst>
  </p:timing>
</p:sld>
</file>

<file path=ppt/theme/theme1.xml><?xml version="1.0" encoding="utf-8"?>
<a:theme xmlns:a="http://schemas.openxmlformats.org/drawingml/2006/main" name="Оформление по умолчанию">
  <a:themeElements>
    <a:clrScheme name="Оформление по умолчанию 14">
      <a:dk1>
        <a:srgbClr val="000000"/>
      </a:dk1>
      <a:lt1>
        <a:srgbClr val="FFFFFF"/>
      </a:lt1>
      <a:dk2>
        <a:srgbClr val="000000"/>
      </a:dk2>
      <a:lt2>
        <a:srgbClr val="808080"/>
      </a:lt2>
      <a:accent1>
        <a:srgbClr val="BBE0E3"/>
      </a:accent1>
      <a:accent2>
        <a:srgbClr val="FFFFFF"/>
      </a:accent2>
      <a:accent3>
        <a:srgbClr val="FFFFFF"/>
      </a:accent3>
      <a:accent4>
        <a:srgbClr val="000000"/>
      </a:accent4>
      <a:accent5>
        <a:srgbClr val="DAEDEF"/>
      </a:accent5>
      <a:accent6>
        <a:srgbClr val="E7E7E7"/>
      </a:accent6>
      <a:hlink>
        <a:srgbClr val="FFFF99"/>
      </a:hlink>
      <a:folHlink>
        <a:srgbClr val="FFFFFF"/>
      </a:folHlink>
    </a:clrScheme>
    <a:fontScheme name="Оформление по умолчанию">
      <a:majorFont>
        <a:latin typeface="Arial"/>
        <a:ea typeface=""/>
        <a:cs typeface=""/>
      </a:majorFont>
      <a:minorFont>
        <a:latin typeface="Arial"/>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Оформление по умолчанию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Оформление по умолчанию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Оформление по умолчанию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Оформление по умолчанию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Оформление по умолчанию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Оформление по умолчанию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Оформление по умолчанию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Оформление по умолчанию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Оформление по умолчанию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Оформление по умолчанию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Оформление по умолчанию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Оформление по умолчанию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Оформление по умолчанию 13">
        <a:dk1>
          <a:srgbClr val="000000"/>
        </a:dk1>
        <a:lt1>
          <a:srgbClr val="FFFFFF"/>
        </a:lt1>
        <a:dk2>
          <a:srgbClr val="000000"/>
        </a:dk2>
        <a:lt2>
          <a:srgbClr val="808080"/>
        </a:lt2>
        <a:accent1>
          <a:srgbClr val="BBE0E3"/>
        </a:accent1>
        <a:accent2>
          <a:srgbClr val="FFFFFF"/>
        </a:accent2>
        <a:accent3>
          <a:srgbClr val="FFFFFF"/>
        </a:accent3>
        <a:accent4>
          <a:srgbClr val="000000"/>
        </a:accent4>
        <a:accent5>
          <a:srgbClr val="DAEDEF"/>
        </a:accent5>
        <a:accent6>
          <a:srgbClr val="E7E7E7"/>
        </a:accent6>
        <a:hlink>
          <a:srgbClr val="FFFF00"/>
        </a:hlink>
        <a:folHlink>
          <a:srgbClr val="FFFFFF"/>
        </a:folHlink>
      </a:clrScheme>
      <a:clrMap bg1="lt1" tx1="dk1" bg2="lt2" tx2="dk2" accent1="accent1" accent2="accent2" accent3="accent3" accent4="accent4" accent5="accent5" accent6="accent6" hlink="hlink" folHlink="folHlink"/>
    </a:extraClrScheme>
    <a:extraClrScheme>
      <a:clrScheme name="Оформление по умолчанию 14">
        <a:dk1>
          <a:srgbClr val="000000"/>
        </a:dk1>
        <a:lt1>
          <a:srgbClr val="FFFFFF"/>
        </a:lt1>
        <a:dk2>
          <a:srgbClr val="000000"/>
        </a:dk2>
        <a:lt2>
          <a:srgbClr val="808080"/>
        </a:lt2>
        <a:accent1>
          <a:srgbClr val="BBE0E3"/>
        </a:accent1>
        <a:accent2>
          <a:srgbClr val="FFFFFF"/>
        </a:accent2>
        <a:accent3>
          <a:srgbClr val="FFFFFF"/>
        </a:accent3>
        <a:accent4>
          <a:srgbClr val="000000"/>
        </a:accent4>
        <a:accent5>
          <a:srgbClr val="DAEDEF"/>
        </a:accent5>
        <a:accent6>
          <a:srgbClr val="E7E7E7"/>
        </a:accent6>
        <a:hlink>
          <a:srgbClr val="FFFF99"/>
        </a:hlink>
        <a:folHlink>
          <a:srgbClr val="FFFFFF"/>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Тема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Proposal</Template>
  <TotalTime>1850</TotalTime>
  <Words>193</Words>
  <Application>Microsoft Office PowerPoint</Application>
  <PresentationFormat>Экран (4:3)</PresentationFormat>
  <Paragraphs>41</Paragraphs>
  <Slides>13</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13</vt:i4>
      </vt:variant>
    </vt:vector>
  </HeadingPairs>
  <TitlesOfParts>
    <vt:vector size="18" baseType="lpstr">
      <vt:lpstr>Arial</vt:lpstr>
      <vt:lpstr>Wingdings</vt:lpstr>
      <vt:lpstr>Academy Engraved LET</vt:lpstr>
      <vt:lpstr>Algerian</vt:lpstr>
      <vt:lpstr>Оформление по умолчанию</vt:lpstr>
      <vt:lpstr>Слайд 1</vt:lpstr>
      <vt:lpstr>“Unlearned Lessons” </vt:lpstr>
      <vt:lpstr>1. </vt:lpstr>
      <vt:lpstr>The topic of our lesson is War.  Today we are going to speak about the Great Patriotic War.</vt:lpstr>
      <vt:lpstr>“Ogonek”   “Smuglyanka-Moldavanka”  “Katusha”       “Kalinka” </vt:lpstr>
      <vt:lpstr>III. Речевая  зарядка  I’d like you to revise the lexical material on the topic “The Great Patriotic War”.  Let’s read the words about the War one by one. Look at the screen, read and translate the words.  the Great Patriotic War, Patriot, officer, hero of the Soviet Union, brave, forces, terror, weapon, hunger, risk, victory, flag, patriotism, Nazi, death, declaration of war, the attack of fascist Germany, a sudden powerful offensive.</vt:lpstr>
      <vt:lpstr>Let’s check your work    Patriot, officer,                                 terror, weapon, hunger,  hero of the Soviet Union,                                  risk, Nazi, death  brave, forces, victory,                            declaration of war,   patriotism,                                                  the attack of fascist                                                                       Germany                                                                      a sudden powerful                                                                      offensive.    </vt:lpstr>
      <vt:lpstr>Find the antonyms in the text to the words that are written on the board.     weak offensive                           слабое наступление personal communication            личное сообщение  step back                                                 отступать назад were released                              были освобождены a small part of the country   малая часть страны succeed                                        удаваться, преуспеть </vt:lpstr>
      <vt:lpstr>And now we’ll try to sum up our knowledge concerning the text. There are some questions:  1. When did the Great Patriotic War begin? 2. What cities had suffered the bombardments? 3. When did all the radio stations of the Soviet Union broadcast the official communication about the attack of fascist Germany against our country? 4. Who made a declaration of war to USSR? </vt:lpstr>
      <vt:lpstr>Apple trees and pear trees were a flower, River mist was rising all around. Young Katusha went strolling by the hour On the steep banks, O'er the rocky ground.   By the river's bank she sang a love song Of her hero in a distant land. Of the one she'd dearly loved for so long, Holding tight his letters in her hand.   Oh, my song, song of a maiden's true love, To my dear one travel with the sun. To the one with whom Katusha knew love, Bring my greetings to him, one by one.   Let him know that I am true and faithful, Let him hear the love song that I send. Tell him as he defends our home that grateful, True Katusha our love will defend.    </vt:lpstr>
      <vt:lpstr>схема - ассоциация</vt:lpstr>
      <vt:lpstr> You must write the essay    “To defend the homeland, is it patriotism?”  What is love to the homeland for you…..? </vt:lpstr>
      <vt:lpstr>Слайд 13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d</dc:creator>
  <cp:lastModifiedBy>re</cp:lastModifiedBy>
  <cp:revision>156</cp:revision>
  <dcterms:created xsi:type="dcterms:W3CDTF">2010-04-22T05:58:48Z</dcterms:created>
  <dcterms:modified xsi:type="dcterms:W3CDTF">2014-04-15T05:01:50Z</dcterms:modified>
</cp:coreProperties>
</file>