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7" r:id="rId3"/>
    <p:sldId id="272" r:id="rId4"/>
    <p:sldId id="265" r:id="rId5"/>
    <p:sldId id="273" r:id="rId6"/>
    <p:sldId id="275" r:id="rId7"/>
    <p:sldId id="258" r:id="rId8"/>
    <p:sldId id="267" r:id="rId9"/>
    <p:sldId id="264" r:id="rId10"/>
    <p:sldId id="269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ru-RU"/>
              <a:pPr/>
              <a:t>09.01.2014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ru-RU"/>
              <a:pPr/>
              <a:t>09.01.2014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71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2E61351F-DBB1-4664-ADA9-83BC7CB8848D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09.01.2014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09.01.2014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09.01.2014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09.01.2014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09.01.2014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09.01.2014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09.01.2014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09.01.2014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09.01.2014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09.01.2014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ru-RU" noProof="0" smtClean="0"/>
              <a:pPr/>
              <a:t>09.01.2014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164B4F"/>
                </a:solidFill>
                <a:latin typeface="Euphemia"/>
              </a:rPr>
              <a:t/>
            </a:r>
            <a:br>
              <a:rPr lang="ru-RU" dirty="0" smtClean="0">
                <a:solidFill>
                  <a:srgbClr val="164B4F"/>
                </a:solidFill>
                <a:latin typeface="Euphemia"/>
              </a:rPr>
            </a:br>
            <a:r>
              <a:rPr lang="ru-RU" dirty="0" smtClean="0">
                <a:solidFill>
                  <a:srgbClr val="164B4F"/>
                </a:solidFill>
                <a:latin typeface="Euphemia"/>
              </a:rPr>
              <a:t>Е</a:t>
            </a:r>
            <a:r>
              <a:rPr lang="ru-RU" dirty="0" smtClean="0">
                <a:solidFill>
                  <a:srgbClr val="164B4F"/>
                </a:solidFill>
                <a:latin typeface="Euphemia"/>
              </a:rPr>
              <a:t>катеринбург </a:t>
            </a:r>
            <a:endParaRPr lang="ru-RU" sz="6000" b="0" i="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solidFill>
                  <a:srgbClr val="164B4F"/>
                </a:solidFill>
              </a:rPr>
              <a:t>Прогулка по городу</a:t>
            </a:r>
            <a:endParaRPr lang="ru-RU" sz="2400" b="0" i="0" dirty="0">
              <a:solidFill>
                <a:srgbClr val="164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Город - труженик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воин</a:t>
            </a:r>
            <a:endParaRPr lang="ru-RU" sz="3600" b="0" i="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pic>
        <p:nvPicPr>
          <p:cNvPr id="4" name="Picture 7" descr="http://upload.wikimedia.org/wikipedia/commons/thumb/5/5f/Pod_Varezhkoj.jpg/405px-Pod_Varezhko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892" y="1520618"/>
            <a:ext cx="3312368" cy="490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58308" y="5157192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Памятник Уральскому добровольческому танковому корпусу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82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Основатели города</a:t>
            </a:r>
            <a:endParaRPr lang="ru-RU" sz="3600" b="0" i="0" dirty="0">
              <a:solidFill>
                <a:srgbClr val="164B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http://in-teres-no.ru/wp-content/uploads/2009/05/sk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354" y="1355045"/>
            <a:ext cx="3726922" cy="488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90356" y="5805264"/>
            <a:ext cx="460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Памятник В. Н. Татищеву и В. де </a:t>
            </a:r>
            <a:r>
              <a:rPr lang="ru-RU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Геннину</a:t>
            </a:r>
            <a:endParaRPr lang="ru-RU" b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67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Горького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 descr="http://im7-tub-ru.yandex.net/i?id=257142362-37-72&amp;n=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80" y="1556792"/>
            <a:ext cx="5698519" cy="332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fedrep.ru/sites/fedrep.ru/files/imagecache/inside/04/04/2012_-_1123/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4532" y="1556792"/>
            <a:ext cx="3507803" cy="350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33773" y="5157192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Дом Севастьянова. </a:t>
            </a:r>
          </a:p>
          <a:p>
            <a:pPr algn="just"/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Резиденция Президента Р.Ф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90556" y="5373216"/>
            <a:ext cx="3190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Дом Тарасова. </a:t>
            </a:r>
          </a:p>
          <a:p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Резиденция губернатора </a:t>
            </a:r>
            <a:endParaRPr lang="ru-RU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3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1575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Екатеринбург Сити</a:t>
            </a:r>
            <a:endParaRPr lang="ru-RU" sz="3600" b="0" i="0" dirty="0">
              <a:solidFill>
                <a:srgbClr val="164B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www.homeweek.ru/images/news5/fghdfg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060" y="1469832"/>
            <a:ext cx="5976664" cy="473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4747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04665"/>
            <a:ext cx="8458201" cy="720079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Бизнес центр «Высоцкий»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2004" y="5157192"/>
            <a:ext cx="7330010" cy="862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8" descr="http://nesiditsa.ru/wp-content/uploads/2012/12/Biznes-tsentr-Vyisotskiy-samyiy-vyisokiy-neboskreb-v-regionah-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964" y="1398028"/>
            <a:ext cx="7416824" cy="491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176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1575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Центральный стадион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988" y="1509796"/>
            <a:ext cx="7992888" cy="465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268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Тальков камень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1" descr="G:\Тальков камень\AAAx_NkAh2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956" y="1356014"/>
            <a:ext cx="8136904" cy="524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837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6140" y="548680"/>
            <a:ext cx="4865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Экскурсию составили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5860" y="1772816"/>
            <a:ext cx="80149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Анисимова Ольга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Бурцева Юлия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Никитина Татьяна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Патрушева Виктория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8068" y="4365104"/>
            <a:ext cx="5279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03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11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TS102801109</Template>
  <TotalTime>0</TotalTime>
  <Words>66</Words>
  <Application>Microsoft Office PowerPoint</Application>
  <PresentationFormat>Произвольный</PresentationFormat>
  <Paragraphs>23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TS102801109</vt:lpstr>
      <vt:lpstr> Екатеринбург </vt:lpstr>
      <vt:lpstr>Город - труженик  –  город - воин</vt:lpstr>
      <vt:lpstr>Основатели города</vt:lpstr>
      <vt:lpstr>Улица Горького</vt:lpstr>
      <vt:lpstr>Екатеринбург Сити</vt:lpstr>
      <vt:lpstr>Бизнес центр «Высоцкий»</vt:lpstr>
      <vt:lpstr>Центральный стадион</vt:lpstr>
      <vt:lpstr>Тальков камень </vt:lpstr>
      <vt:lpstr>Слайд 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2014-01-08T18:04:29Z</dcterms:created>
  <dcterms:modified xsi:type="dcterms:W3CDTF">2014-01-08T18:35:32Z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