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rusmultfram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714356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Разделите слова на группы, объединяя по общим признакам.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857364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смородина, оранжевый, бежать, костюм, аккуратный, смотрел, лежит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rusmultfram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2000241"/>
            <a:ext cx="6143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endParaRPr lang="ru-RU" sz="9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714356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28586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1группа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смородина, костюм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500307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2группа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оранжевый, аккуратный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643314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3группа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бежать, смотрел, лежал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ьютер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rusmultfram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71435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85736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 Х Г Л С Ш А Г К О Л 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comp\Рабочий стол\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comp\Рабочий стол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rusmultfram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642918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Говорить в глаза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Спилить дерево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Съесть помидор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Спешить на работу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301148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829576" cy="4983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004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Самооценка учебной деятельности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 descr="emocii-21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56992"/>
            <a:ext cx="1728192" cy="1410072"/>
          </a:xfrm>
          <a:prstGeom prst="rect">
            <a:avLst/>
          </a:prstGeom>
        </p:spPr>
      </p:pic>
      <p:pic>
        <p:nvPicPr>
          <p:cNvPr id="6" name="Рисунок 5" descr="emocii-21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068960"/>
            <a:ext cx="2304256" cy="1777355"/>
          </a:xfrm>
          <a:prstGeom prst="rect">
            <a:avLst/>
          </a:prstGeom>
        </p:spPr>
      </p:pic>
      <p:pic>
        <p:nvPicPr>
          <p:cNvPr id="7" name="Рисунок 6" descr="emocii-215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212976"/>
            <a:ext cx="1944216" cy="1656184"/>
          </a:xfrm>
          <a:prstGeom prst="rect">
            <a:avLst/>
          </a:prstGeom>
        </p:spPr>
      </p:pic>
      <p:pic>
        <p:nvPicPr>
          <p:cNvPr id="8" name="Рисунок 7" descr="emocii-21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357562"/>
            <a:ext cx="1728192" cy="141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54</Words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</dc:creator>
  <cp:lastModifiedBy>Александ</cp:lastModifiedBy>
  <cp:revision>6</cp:revision>
  <dcterms:created xsi:type="dcterms:W3CDTF">2014-03-21T13:28:00Z</dcterms:created>
  <dcterms:modified xsi:type="dcterms:W3CDTF">2014-03-21T14:10:09Z</dcterms:modified>
</cp:coreProperties>
</file>