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59" r:id="rId8"/>
    <p:sldId id="268" r:id="rId9"/>
    <p:sldId id="260" r:id="rId10"/>
    <p:sldId id="262" r:id="rId11"/>
    <p:sldId id="269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64" autoAdjust="0"/>
  </p:normalViewPr>
  <p:slideViewPr>
    <p:cSldViewPr>
      <p:cViewPr varScale="1">
        <p:scale>
          <a:sx n="118" d="100"/>
          <a:sy n="118" d="100"/>
        </p:scale>
        <p:origin x="-2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42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2AE5CB-66E1-4256-8B33-C0ECCA56927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9E0948-0FCB-447D-8800-CC2FE3DE8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llfons.ru/pic/201201/1280x720/allfons.ru-8919.jpg"/>
          <p:cNvPicPr>
            <a:picLocks noChangeAspect="1" noChangeArrowheads="1"/>
          </p:cNvPicPr>
          <p:nvPr/>
        </p:nvPicPr>
        <p:blipFill>
          <a:blip r:embed="rId2"/>
          <a:srcRect r="1171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251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«Надо знать, для чего живешь…»</a:t>
            </a:r>
            <a:r>
              <a:rPr lang="ru-RU" sz="6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6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8572560" cy="5715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(Повесть Горького А.М. «Фома Гордеев» 1899 г.)</a:t>
            </a: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4" name="Picture 10" descr="http://www.kino-teatr.ru/acter/album/30891/4343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1472" y="3000372"/>
            <a:ext cx="4840465" cy="371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3244334"/>
            <a:ext cx="3286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Проблемный 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по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литературе, 11класс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14283" y="1481138"/>
          <a:ext cx="8715434" cy="377093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45062"/>
                <a:gridCol w="1063481"/>
                <a:gridCol w="1263356"/>
                <a:gridCol w="1500198"/>
                <a:gridCol w="1214446"/>
                <a:gridCol w="1285884"/>
                <a:gridCol w="1143007"/>
              </a:tblGrid>
              <a:tr h="661978">
                <a:tc>
                  <a:txBody>
                    <a:bodyPr/>
                    <a:lstStyle/>
                    <a:p>
                      <a:r>
                        <a:rPr lang="ru-RU" dirty="0" smtClean="0"/>
                        <a:t>Отец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Маякин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Купцы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Медынская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Люда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Ежов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Смолин</a:t>
                      </a:r>
                      <a:endParaRPr kumimoji="0"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18837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«Надо учить тебя жить…»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«Буду я тебя, Фома, учить»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«…только мы и любим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и жизнь…»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«Мы нашу жизнь  на  свою колодку должны делать…»                            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«Читать нужно, учиться нужно..»       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«Нужно жить                 всегда влюблённым во что-нибудь недоступное тебе»</a:t>
                      </a:r>
                      <a:endParaRPr kumimoji="0"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«Ты  учишься</a:t>
                      </a:r>
                      <a:r>
                        <a:rPr lang="ru-RU" b="1" baseline="0" dirty="0" smtClean="0"/>
                        <a:t> плохо»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Уроки жизни?!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49403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Образная система героев повести Фома Гордеев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40000" contrast="40000"/>
          </a:blip>
          <a:srcRect t="8922"/>
          <a:stretch>
            <a:fillRect/>
          </a:stretch>
        </p:blipFill>
        <p:spPr bwMode="auto">
          <a:xfrm>
            <a:off x="3500430" y="285728"/>
            <a:ext cx="543835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Учащиеся высказываются одним предложением, выбирая начало фразы из рефлексивного экрана на доске: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я узнал…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интересно…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трудно…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выполнял задания…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понял, что…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теперь я могу…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почувствовал, что…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приобрел…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научился…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меня получилось 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смог…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попробую…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 удивило…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дал мне для жизни…</a:t>
            </a:r>
          </a:p>
          <a:p>
            <a:r>
              <a:rPr lang="ru-RU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захотелось…</a:t>
            </a:r>
          </a:p>
          <a:p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Рефлексия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8" name="Picture 2" descr="http://franuk.com/images/stories/news/2011/02/ekz29050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357430"/>
            <a:ext cx="266701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Составить таблицу схему  «Образная система героев повести по отношению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главному действующему лицу.</a:t>
            </a:r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Роман «Мать» читать . </a:t>
            </a:r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</a:t>
            </a:r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dirty="0" smtClean="0"/>
              <a:t>                    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22860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500" b="1" dirty="0" smtClean="0"/>
              <a:t>Нравственные поиски смысла жизни главным героем повести Горького  «Фома Гордеев»</a:t>
            </a:r>
            <a:endParaRPr lang="ru-RU" sz="3500" b="1" i="1" dirty="0" smtClean="0"/>
          </a:p>
          <a:p>
            <a:pPr>
              <a:buNone/>
            </a:pPr>
            <a:r>
              <a:rPr lang="ru-RU" sz="3500" b="1" dirty="0" smtClean="0"/>
              <a:t> </a:t>
            </a:r>
            <a:endParaRPr lang="ru-RU" sz="3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14314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       Цель</a:t>
            </a:r>
            <a:r>
              <a:rPr lang="ru-RU" sz="6600" i="1" dirty="0" smtClean="0"/>
              <a:t/>
            </a:r>
            <a:br>
              <a:rPr lang="ru-RU" sz="6600" i="1" dirty="0" smtClean="0"/>
            </a:br>
            <a:endParaRPr lang="ru-RU" sz="6600" dirty="0"/>
          </a:p>
        </p:txBody>
      </p:sp>
      <p:pic>
        <p:nvPicPr>
          <p:cNvPr id="9220" name="Picture 4" descr="http://i.vidik.org/images/shots/15151/9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5984" y="2786058"/>
            <a:ext cx="4966995" cy="3752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отражение исторической обстановки в повести Горького;                                                      картины купеческой жизни;</a:t>
            </a:r>
            <a:endParaRPr lang="ru-RU" b="1" i="1" dirty="0" smtClean="0"/>
          </a:p>
          <a:p>
            <a:r>
              <a:rPr lang="ru-RU" b="1" dirty="0" smtClean="0"/>
              <a:t>«лишние» люди, их ограниченность и «</a:t>
            </a:r>
            <a:r>
              <a:rPr lang="ru-RU" b="1" dirty="0" err="1" smtClean="0"/>
              <a:t>туподушие</a:t>
            </a:r>
            <a:r>
              <a:rPr lang="ru-RU" b="1" dirty="0" smtClean="0"/>
              <a:t>», «они указали, чем я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не должен быть…»;</a:t>
            </a:r>
            <a:endParaRPr lang="ru-RU" b="1" i="1" dirty="0" smtClean="0"/>
          </a:p>
          <a:p>
            <a:r>
              <a:rPr lang="ru-RU" b="1" dirty="0" smtClean="0"/>
              <a:t>развивать интерес к исследовательской работе, уметь самостоятельно делать</a:t>
            </a:r>
            <a:r>
              <a:rPr lang="ru-RU" b="1" i="1" dirty="0" smtClean="0"/>
              <a:t> </a:t>
            </a:r>
            <a:r>
              <a:rPr lang="ru-RU" b="1" dirty="0" smtClean="0"/>
              <a:t>выводы, обобщения, сравнивать.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Задачи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/>
              <a:t>М.Горький. «Фома Гордеев».Москва 1977год. (тексты).</a:t>
            </a:r>
            <a:endParaRPr lang="ru-RU" sz="3200" b="1" i="1" dirty="0" smtClean="0"/>
          </a:p>
          <a:p>
            <a:r>
              <a:rPr lang="ru-RU" sz="3200" b="1" dirty="0" smtClean="0"/>
              <a:t> Презентация к уроку.</a:t>
            </a:r>
            <a:endParaRPr lang="ru-RU" sz="3200" b="1" i="1" dirty="0" smtClean="0"/>
          </a:p>
          <a:p>
            <a:r>
              <a:rPr lang="ru-RU" sz="3200" b="1" dirty="0" smtClean="0"/>
              <a:t> Проектор.</a:t>
            </a:r>
            <a:endParaRPr lang="ru-RU" sz="3200" b="1" i="1" dirty="0" smtClean="0"/>
          </a:p>
          <a:p>
            <a:r>
              <a:rPr lang="ru-RU" sz="3200" b="1" dirty="0" smtClean="0"/>
              <a:t> Иллюстрации к произведению.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Оборудование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00034" y="-785842"/>
            <a:ext cx="8429684" cy="785815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57718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вы сделали? Нет, не жизнь вы сделали, а тюрьму…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порядок вы устроили – цепи на человека выковали.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Душно, тесно, повернуться негде живой душе.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Погибает человек!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Горький М. «Фома Гордеев»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Нет уж, я сам себе место выберу.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Горький М. «Фома Гордеев»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Раскрывая тему урока, доказывая правильность выбранных эпиграфов,</a:t>
            </a:r>
            <a: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цель урока.</a:t>
            </a:r>
            <a:b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2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(Поиски смысла жизни, своего «я», своего места в ней)</a:t>
            </a:r>
            <a: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1285860"/>
            <a:ext cx="8143932" cy="46434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Горький начинает свою повесть с рассказа об отце Фомы – Игнате Гордееве.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Почему? Что это дает для понимания образа главного героя?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Расскажите о нем (об отце) (происхождение, соц.положение, образ жизни,  отличительные черты характера) и о матери.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роднит Игната Гордеева с Диким и Кабановой из пьесы Островского  «Гроза»? Какую разницу вы увидели?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зачитать гл. 2, 3  с.26, 27, 29, 30, 37</a:t>
            </a:r>
            <a:endParaRPr lang="ru-RU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 1 группе</a:t>
            </a:r>
            <a:endParaRPr lang="ru-RU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1428736"/>
            <a:ext cx="6143668" cy="52864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81328"/>
            <a:ext cx="6000792" cy="52338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u="sng" dirty="0" smtClean="0"/>
              <a:t>Обобщение.</a:t>
            </a:r>
          </a:p>
          <a:p>
            <a:pPr algn="just">
              <a:buNone/>
            </a:pPr>
            <a:r>
              <a:rPr lang="ru-RU" b="1" dirty="0" smtClean="0"/>
              <a:t>       Главное, чему учил отец Фому, - быть хозяином, добиваться своего,  невзирая на средства. Мечтательный и вдумчивый Фома, отвергая устоявшиеся жизненные правила, начинает поиски своего места в жизни. </a:t>
            </a:r>
            <a:endParaRPr lang="ru-RU" b="1" i="1" dirty="0" smtClean="0"/>
          </a:p>
          <a:p>
            <a:pPr algn="just">
              <a:buNone/>
            </a:pPr>
            <a:r>
              <a:rPr lang="ru-RU" b="1" dirty="0" smtClean="0"/>
              <a:t>- В каких произведениях мы встречались с уроками отцов? Чему они учили?</a:t>
            </a:r>
            <a:endParaRPr lang="ru-RU" b="1" i="1" dirty="0" smtClean="0"/>
          </a:p>
          <a:p>
            <a:pPr algn="just">
              <a:buNone/>
            </a:pPr>
            <a:r>
              <a:rPr lang="ru-RU" b="1" dirty="0" smtClean="0"/>
              <a:t>Пушкин А.С. «Капитанская дочка» - «Береги честь смолоду», Гоголь Н.В. «Мертвые души» - «копи копейку…».</a:t>
            </a:r>
            <a:endParaRPr lang="ru-RU" b="1" i="1" dirty="0" smtClean="0"/>
          </a:p>
          <a:p>
            <a:pPr algn="just">
              <a:buNone/>
            </a:pPr>
            <a:r>
              <a:rPr lang="ru-RU" b="1" dirty="0" smtClean="0"/>
              <a:t>- Близка ли мораль Игната Фоме?</a:t>
            </a:r>
            <a:endParaRPr lang="ru-RU" b="1" i="1" dirty="0" smtClean="0"/>
          </a:p>
          <a:p>
            <a:pPr algn="just">
              <a:buNone/>
            </a:pPr>
            <a:r>
              <a:rPr lang="ru-RU" b="1" dirty="0" smtClean="0"/>
              <a:t> Он прислушивался, стал более внимательным. Протестует (хотя протест еще стихийный).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группа  - гл.1   стр.47-49 </a:t>
            </a:r>
            <a:endParaRPr lang="ru-RU" dirty="0"/>
          </a:p>
        </p:txBody>
      </p:sp>
      <p:pic>
        <p:nvPicPr>
          <p:cNvPr id="6" name="Рисунок 5" descr="http://www.pimpam.ru/images/persons/personid50996_3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121" r="28969"/>
          <a:stretch>
            <a:fillRect/>
          </a:stretch>
        </p:blipFill>
        <p:spPr bwMode="auto">
          <a:xfrm>
            <a:off x="6357950" y="2214554"/>
            <a:ext cx="26384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857232"/>
            <a:ext cx="8501122" cy="58579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же еще имел сильное влияние на Фому? Кто пытался по-своему 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повернуть Фому?   (крестный, Яков </a:t>
            </a:r>
            <a:r>
              <a:rPr lang="ru-RU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Маякин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).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Чему же учил крестника Яков </a:t>
            </a:r>
            <a:r>
              <a:rPr lang="ru-RU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Маякин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Чем заканчиваются отношения Якова </a:t>
            </a:r>
            <a:r>
              <a:rPr lang="ru-RU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Маякина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Фомы Гордеева и вместе   с тем купеческая жизнь, деятельность Фомы? Нарастание неприязни между ними.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Принимает ли Фома уроки жизни Якова?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Какое значение для понимания</a:t>
            </a:r>
            <a:r>
              <a:rPr lang="ru-RU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идейного содержания повести имеет сцена купеческого гуляния на пароход купца Кононова?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Каким предстает купечество? Чему они Фому учат?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Принесло ли это удовлетворение Фоме?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Дополняем схему                «Буду я тебя, Фома, учить»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гл. Ш, 1У, У, Х., гл.4 стр.76,78,80,90,93, гл.5 стр. 93-94,95</a:t>
            </a:r>
            <a:endParaRPr lang="ru-RU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 2-ой группе.</a:t>
            </a:r>
            <a:r>
              <a:rPr lang="ru-RU" sz="40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dimage.us/wp-content/uploads/2013/08/abstract_aurora_gold-wallpaper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736"/>
            <a:ext cx="5214974" cy="48577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71612"/>
            <a:ext cx="5429256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Обобщение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600" dirty="0" smtClean="0"/>
              <a:t>      </a:t>
            </a:r>
            <a:r>
              <a:rPr lang="ru-RU" sz="2600" b="1" dirty="0" smtClean="0"/>
              <a:t>Все эти образы даны для сопоставления с главным героем. Одни из них примирились с окружающей действительностью. Неудовлетворенность их жизнью – явление временное. Они более образованы, но их хищническая натура прикрыта дорогой одеждой, да хорошими внешними манерами. Но жизненные принципы, их философия остались теми же.</a:t>
            </a:r>
            <a:endParaRPr lang="ru-RU" sz="2600" b="1" i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2-ая группа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гл. Ш, 1У, У, Х., гл.4 стр.76,78,80,90,93, гл.5 стр. 93-94,95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6" name="Рисунок 5" descr="http://www.kino-teatr.ru/acter/album/4235/19058.jpg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86380" y="2071678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658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«Надо знать, для чего живешь…» </vt:lpstr>
      <vt:lpstr>           Цель </vt:lpstr>
      <vt:lpstr>Задачи</vt:lpstr>
      <vt:lpstr>Оборудование</vt:lpstr>
      <vt:lpstr>-Раскрывая тему урока, доказывая правильность выбранных эпиграфов, определите цель урока.  (Поиски смысла жизни, своего «я», своего места в ней) </vt:lpstr>
      <vt:lpstr>Задание 1 группе</vt:lpstr>
      <vt:lpstr> 1 группа  - гл.1   стр.47-49 </vt:lpstr>
      <vt:lpstr>Задание 2-ой группе. </vt:lpstr>
      <vt:lpstr>2-ая группа  - гл. Ш, 1У, У, Х., гл.4 стр.76,78,80,90,93, гл.5 стр. 93-94,95 </vt:lpstr>
      <vt:lpstr>Уроки жизни?! </vt:lpstr>
      <vt:lpstr>Образная система героев повести Фома Гордеев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трпппаававсв</dc:title>
  <dc:creator>Андрей</dc:creator>
  <cp:lastModifiedBy>Андрей</cp:lastModifiedBy>
  <cp:revision>19</cp:revision>
  <dcterms:created xsi:type="dcterms:W3CDTF">2014-02-05T09:48:28Z</dcterms:created>
  <dcterms:modified xsi:type="dcterms:W3CDTF">2014-02-08T12:33:55Z</dcterms:modified>
</cp:coreProperties>
</file>