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6" d="100"/>
          <a:sy n="36" d="100"/>
        </p:scale>
        <p:origin x="-130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5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8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0" name="Rectangle 114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1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2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29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7" name="Rectangle 84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8" name="Rectangle 85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9" name="Rectangle 113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4" name="Rectangle 77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5" name="Rectangle 78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6" name="Rectangle 80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31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2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3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6" name="Freeform 44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Freeform 50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Freeform 51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Hexagon 52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Hexagon 53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Hexagon 54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Hexagon 55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" name="Hexagon 56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Freeform 57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" name="Hexagon 58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Hexagon 59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" name="Hexagon 60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" name="Hexagon 61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Hexagon 62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Hexagon 63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" name="Hexagon 64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" name="Hexagon 65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" name="Hexagon 66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" name="Freeform 67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Freeform 68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43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" name="Rectangle 46"/>
          <p:cNvSpPr/>
          <p:nvPr/>
        </p:nvSpPr>
        <p:spPr>
          <a:xfrm>
            <a:off x="4649788" y="-22225"/>
            <a:ext cx="3505200" cy="23129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" name="Rectangle 49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6" name="Rectangle 88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7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688" y="1516063"/>
            <a:ext cx="2133600" cy="752475"/>
          </a:xfrm>
        </p:spPr>
        <p:txBody>
          <a:bodyPr anchor="b"/>
          <a:lstStyle>
            <a:lvl1pPr algn="l">
              <a:defRPr sz="2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838" y="5719763"/>
            <a:ext cx="283051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788" y="5719763"/>
            <a:ext cx="642937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C2121ACC-BA4F-4EED-8180-112964E3BA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ADEB0-DEE1-4BF4-A5A7-B0419CE3A8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45A72-7539-43B8-830A-D71374F66E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D01D7-E28E-4D80-94B8-01967F6D85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6CEAF-D723-4CE5-99F2-4E75949294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C2263-04C2-4810-9F7B-156AB87502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5BB6F-310E-4A8C-8E75-F5CFE315DD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2233B-2FED-4396-BFFB-88EE6A2405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B6698-C65D-40C7-AA9E-CD933F6F09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1" name="Rectangle 83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8" name="Rectangle 80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9" name="Rectangle 81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0" name="Rectangle 82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5" name="Rectangle 77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6" name="Rectangle 78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7" name="Rectangle 79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3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4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7" name="Freeform 46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Freeform 49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Freeform 50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Hexagon 51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Hexagon 52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Hexagon 53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" name="Hexagon 54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Hexagon 55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" name="Freeform 58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Hexagon 59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" name="Hexagon 61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" name="Hexagon 62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Hexagon 63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Hexagon 64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" name="Hexagon 65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" name="Hexagon 66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" name="Hexagon 67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" name="Hexagon 68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Freeform 69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8" name="Freeform 70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44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" name="Rectangle 56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6" name="Rectangle 57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7" name="Rectangle 60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9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58985-C606-483C-ABE9-06FF51AAEB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0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1" name="Rectangle 86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8" name="Rectangle 83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9" name="Rectangle 84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0" name="Rectangle 85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5" name="Rectangle 80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6" name="Rectangle 81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7" name="Rectangle 82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77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3" name="Rectangle 78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4" name="Rectangle 79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7" name="Freeform 45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Freeform 46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Freeform 47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Freeform 48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Freeform 49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Hexagon 50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Hexagon 51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Hexagon 59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" name="Hexagon 60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Hexagon 61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" name="Freeform 62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Hexagon 63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" name="Hexagon 64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" name="Hexagon 65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Hexagon 66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Hexagon 67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" name="Hexagon 68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" name="Hexagon 69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" name="Hexagon 70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" name="Hexagon 71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Freeform 72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8" name="Freeform 73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44" name="Rectangle 93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" name="Rectangle 10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6" name="Rectangle 101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7" name="Rectangle 104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56612-A6D1-4E97-BCF4-D105DB0BCE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1"/>
          <p:cNvGrpSpPr>
            <a:grpSpLocks/>
          </p:cNvGrpSpPr>
          <p:nvPr/>
        </p:nvGrpSpPr>
        <p:grpSpPr bwMode="auto">
          <a:xfrm>
            <a:off x="-304800" y="0"/>
            <a:ext cx="9932988" cy="6858000"/>
            <a:chOff x="-382404" y="0"/>
            <a:chExt cx="9932332" cy="6858000"/>
          </a:xfrm>
        </p:grpSpPr>
        <p:grpSp>
          <p:nvGrpSpPr>
            <p:cNvPr id="1035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58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1059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1060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2540" y="5035550"/>
              <a:ext cx="9144983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2540" y="3467100"/>
              <a:ext cx="9144983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2540" y="5284788"/>
              <a:ext cx="9144983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6793" y="5132388"/>
              <a:ext cx="6982951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5573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19425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8949" y="159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6524" y="32543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2326" y="53832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3969" y="540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542" y="28495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394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09771" y="54117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8820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443" y="15636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997" y="4056063"/>
              <a:ext cx="1242931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997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375"/>
            <a:ext cx="8229600" cy="618648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0888" y="-22225"/>
            <a:ext cx="3679825" cy="700088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042988" y="1027113"/>
            <a:ext cx="70246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42988" y="2324100"/>
            <a:ext cx="6777037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575" y="2238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850" y="5851525"/>
            <a:ext cx="350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788" y="223838"/>
            <a:ext cx="1331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66C3A50F-3AB2-44B0-B089-A22D8FE44B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5" r:id="rId8"/>
    <p:sldLayoutId id="2147483776" r:id="rId9"/>
    <p:sldLayoutId id="2147483772" r:id="rId10"/>
    <p:sldLayoutId id="214748377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395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3255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http://cf.ltkcdn.net/party/images/std/98830-234x350-Crossword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5334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10668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16002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5125" name="Rectangle 7"/>
          <p:cNvSpPr>
            <a:spLocks noChangeArrowheads="1"/>
          </p:cNvSpPr>
          <p:nvPr/>
        </p:nvSpPr>
        <p:spPr bwMode="auto">
          <a:xfrm>
            <a:off x="21336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5126" name="Rectangle 8"/>
          <p:cNvSpPr>
            <a:spLocks noChangeArrowheads="1"/>
          </p:cNvSpPr>
          <p:nvPr/>
        </p:nvSpPr>
        <p:spPr bwMode="auto">
          <a:xfrm>
            <a:off x="26670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5127" name="Rectangle 9"/>
          <p:cNvSpPr>
            <a:spLocks noChangeArrowheads="1"/>
          </p:cNvSpPr>
          <p:nvPr/>
        </p:nvSpPr>
        <p:spPr bwMode="auto">
          <a:xfrm>
            <a:off x="32004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5128" name="Rectangle 10"/>
          <p:cNvSpPr>
            <a:spLocks noChangeArrowheads="1"/>
          </p:cNvSpPr>
          <p:nvPr/>
        </p:nvSpPr>
        <p:spPr bwMode="auto">
          <a:xfrm>
            <a:off x="37338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5129" name="Rectangle 11"/>
          <p:cNvSpPr>
            <a:spLocks noChangeArrowheads="1"/>
          </p:cNvSpPr>
          <p:nvPr/>
        </p:nvSpPr>
        <p:spPr bwMode="auto">
          <a:xfrm>
            <a:off x="42672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5130" name="Rectangle 12"/>
          <p:cNvSpPr>
            <a:spLocks noChangeArrowheads="1"/>
          </p:cNvSpPr>
          <p:nvPr/>
        </p:nvSpPr>
        <p:spPr bwMode="auto">
          <a:xfrm>
            <a:off x="48006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5131" name="Rectangle 13"/>
          <p:cNvSpPr>
            <a:spLocks noChangeArrowheads="1"/>
          </p:cNvSpPr>
          <p:nvPr/>
        </p:nvSpPr>
        <p:spPr bwMode="auto">
          <a:xfrm>
            <a:off x="53340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5132" name="Rectangle 14"/>
          <p:cNvSpPr>
            <a:spLocks noChangeArrowheads="1"/>
          </p:cNvSpPr>
          <p:nvPr/>
        </p:nvSpPr>
        <p:spPr bwMode="auto">
          <a:xfrm>
            <a:off x="58674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5133" name="Rectangle 15"/>
          <p:cNvSpPr>
            <a:spLocks noChangeArrowheads="1"/>
          </p:cNvSpPr>
          <p:nvPr/>
        </p:nvSpPr>
        <p:spPr bwMode="auto">
          <a:xfrm>
            <a:off x="64008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5134" name="Rectangle 16"/>
          <p:cNvSpPr>
            <a:spLocks noChangeArrowheads="1"/>
          </p:cNvSpPr>
          <p:nvPr/>
        </p:nvSpPr>
        <p:spPr bwMode="auto">
          <a:xfrm>
            <a:off x="69342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5135" name="Rectangle 17"/>
          <p:cNvSpPr>
            <a:spLocks noChangeArrowheads="1"/>
          </p:cNvSpPr>
          <p:nvPr/>
        </p:nvSpPr>
        <p:spPr bwMode="auto">
          <a:xfrm>
            <a:off x="74676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5136" name="Rectangle 18"/>
          <p:cNvSpPr>
            <a:spLocks noChangeArrowheads="1"/>
          </p:cNvSpPr>
          <p:nvPr/>
        </p:nvSpPr>
        <p:spPr bwMode="auto">
          <a:xfrm>
            <a:off x="533400" y="2743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5137" name="Rectangle 19"/>
          <p:cNvSpPr>
            <a:spLocks noChangeArrowheads="1"/>
          </p:cNvSpPr>
          <p:nvPr/>
        </p:nvSpPr>
        <p:spPr bwMode="auto">
          <a:xfrm>
            <a:off x="533400" y="2209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5138" name="Rectangle 20"/>
          <p:cNvSpPr>
            <a:spLocks noChangeArrowheads="1"/>
          </p:cNvSpPr>
          <p:nvPr/>
        </p:nvSpPr>
        <p:spPr bwMode="auto">
          <a:xfrm>
            <a:off x="533400" y="1676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5139" name="Rectangle 21"/>
          <p:cNvSpPr>
            <a:spLocks noChangeArrowheads="1"/>
          </p:cNvSpPr>
          <p:nvPr/>
        </p:nvSpPr>
        <p:spPr bwMode="auto">
          <a:xfrm>
            <a:off x="533400" y="114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5140" name="Rectangle 22"/>
          <p:cNvSpPr>
            <a:spLocks noChangeArrowheads="1"/>
          </p:cNvSpPr>
          <p:nvPr/>
        </p:nvSpPr>
        <p:spPr bwMode="auto">
          <a:xfrm>
            <a:off x="533400" y="3810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5141" name="Rectangle 23"/>
          <p:cNvSpPr>
            <a:spLocks noChangeArrowheads="1"/>
          </p:cNvSpPr>
          <p:nvPr/>
        </p:nvSpPr>
        <p:spPr bwMode="auto">
          <a:xfrm>
            <a:off x="533400" y="4343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5142" name="Rectangle 24"/>
          <p:cNvSpPr>
            <a:spLocks noChangeArrowheads="1"/>
          </p:cNvSpPr>
          <p:nvPr/>
        </p:nvSpPr>
        <p:spPr bwMode="auto">
          <a:xfrm>
            <a:off x="0" y="1676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5143" name="Rectangle 25"/>
          <p:cNvSpPr>
            <a:spLocks noChangeArrowheads="1"/>
          </p:cNvSpPr>
          <p:nvPr/>
        </p:nvSpPr>
        <p:spPr bwMode="auto">
          <a:xfrm>
            <a:off x="1066800" y="1676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5144" name="Rectangle 26"/>
          <p:cNvSpPr>
            <a:spLocks noChangeArrowheads="1"/>
          </p:cNvSpPr>
          <p:nvPr/>
        </p:nvSpPr>
        <p:spPr bwMode="auto">
          <a:xfrm>
            <a:off x="1600200" y="1676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5145" name="Rectangle 27"/>
          <p:cNvSpPr>
            <a:spLocks noChangeArrowheads="1"/>
          </p:cNvSpPr>
          <p:nvPr/>
        </p:nvSpPr>
        <p:spPr bwMode="auto">
          <a:xfrm>
            <a:off x="2133600" y="2743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5146" name="Rectangle 28"/>
          <p:cNvSpPr>
            <a:spLocks noChangeArrowheads="1"/>
          </p:cNvSpPr>
          <p:nvPr/>
        </p:nvSpPr>
        <p:spPr bwMode="auto">
          <a:xfrm>
            <a:off x="2133600" y="3810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5147" name="Rectangle 29"/>
          <p:cNvSpPr>
            <a:spLocks noChangeArrowheads="1"/>
          </p:cNvSpPr>
          <p:nvPr/>
        </p:nvSpPr>
        <p:spPr bwMode="auto">
          <a:xfrm>
            <a:off x="2133600" y="4343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5148" name="Rectangle 30"/>
          <p:cNvSpPr>
            <a:spLocks noChangeArrowheads="1"/>
          </p:cNvSpPr>
          <p:nvPr/>
        </p:nvSpPr>
        <p:spPr bwMode="auto">
          <a:xfrm>
            <a:off x="2133600" y="4876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5149" name="Rectangle 31"/>
          <p:cNvSpPr>
            <a:spLocks noChangeArrowheads="1"/>
          </p:cNvSpPr>
          <p:nvPr/>
        </p:nvSpPr>
        <p:spPr bwMode="auto">
          <a:xfrm>
            <a:off x="2133600" y="5410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5150" name="Rectangle 37"/>
          <p:cNvSpPr>
            <a:spLocks noChangeArrowheads="1"/>
          </p:cNvSpPr>
          <p:nvPr/>
        </p:nvSpPr>
        <p:spPr bwMode="auto">
          <a:xfrm>
            <a:off x="3733800" y="2209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5151" name="Rectangle 38"/>
          <p:cNvSpPr>
            <a:spLocks noChangeArrowheads="1"/>
          </p:cNvSpPr>
          <p:nvPr/>
        </p:nvSpPr>
        <p:spPr bwMode="auto">
          <a:xfrm>
            <a:off x="3733800" y="2743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5152" name="Rectangle 39"/>
          <p:cNvSpPr>
            <a:spLocks noChangeArrowheads="1"/>
          </p:cNvSpPr>
          <p:nvPr/>
        </p:nvSpPr>
        <p:spPr bwMode="auto">
          <a:xfrm>
            <a:off x="3733800" y="3810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5153" name="Rectangle 40"/>
          <p:cNvSpPr>
            <a:spLocks noChangeArrowheads="1"/>
          </p:cNvSpPr>
          <p:nvPr/>
        </p:nvSpPr>
        <p:spPr bwMode="auto">
          <a:xfrm>
            <a:off x="3200400" y="2209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5154" name="Rectangle 41"/>
          <p:cNvSpPr>
            <a:spLocks noChangeArrowheads="1"/>
          </p:cNvSpPr>
          <p:nvPr/>
        </p:nvSpPr>
        <p:spPr bwMode="auto">
          <a:xfrm>
            <a:off x="2667000" y="2209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5155" name="Rectangle 42"/>
          <p:cNvSpPr>
            <a:spLocks noChangeArrowheads="1"/>
          </p:cNvSpPr>
          <p:nvPr/>
        </p:nvSpPr>
        <p:spPr bwMode="auto">
          <a:xfrm>
            <a:off x="4267200" y="2209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5156" name="Rectangle 43"/>
          <p:cNvSpPr>
            <a:spLocks noChangeArrowheads="1"/>
          </p:cNvSpPr>
          <p:nvPr/>
        </p:nvSpPr>
        <p:spPr bwMode="auto">
          <a:xfrm>
            <a:off x="5334000" y="2743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5157" name="Rectangle 44"/>
          <p:cNvSpPr>
            <a:spLocks noChangeArrowheads="1"/>
          </p:cNvSpPr>
          <p:nvPr/>
        </p:nvSpPr>
        <p:spPr bwMode="auto">
          <a:xfrm>
            <a:off x="5334000" y="3810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5158" name="Rectangle 45"/>
          <p:cNvSpPr>
            <a:spLocks noChangeArrowheads="1"/>
          </p:cNvSpPr>
          <p:nvPr/>
        </p:nvSpPr>
        <p:spPr bwMode="auto">
          <a:xfrm>
            <a:off x="5334000" y="4343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5159" name="Rectangle 46"/>
          <p:cNvSpPr>
            <a:spLocks noChangeArrowheads="1"/>
          </p:cNvSpPr>
          <p:nvPr/>
        </p:nvSpPr>
        <p:spPr bwMode="auto">
          <a:xfrm>
            <a:off x="5334000" y="4876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5160" name="Rectangle 47"/>
          <p:cNvSpPr>
            <a:spLocks noChangeArrowheads="1"/>
          </p:cNvSpPr>
          <p:nvPr/>
        </p:nvSpPr>
        <p:spPr bwMode="auto">
          <a:xfrm>
            <a:off x="5334000" y="5410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5161" name="Rectangle 48"/>
          <p:cNvSpPr>
            <a:spLocks noChangeArrowheads="1"/>
          </p:cNvSpPr>
          <p:nvPr/>
        </p:nvSpPr>
        <p:spPr bwMode="auto">
          <a:xfrm>
            <a:off x="4800600" y="5410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5162" name="Rectangle 49"/>
          <p:cNvSpPr>
            <a:spLocks noChangeArrowheads="1"/>
          </p:cNvSpPr>
          <p:nvPr/>
        </p:nvSpPr>
        <p:spPr bwMode="auto">
          <a:xfrm>
            <a:off x="4267200" y="5410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5163" name="Rectangle 50"/>
          <p:cNvSpPr>
            <a:spLocks noChangeArrowheads="1"/>
          </p:cNvSpPr>
          <p:nvPr/>
        </p:nvSpPr>
        <p:spPr bwMode="auto">
          <a:xfrm>
            <a:off x="3733800" y="5410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5164" name="Rectangle 51"/>
          <p:cNvSpPr>
            <a:spLocks noChangeArrowheads="1"/>
          </p:cNvSpPr>
          <p:nvPr/>
        </p:nvSpPr>
        <p:spPr bwMode="auto">
          <a:xfrm>
            <a:off x="3200400" y="5410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5165" name="Rectangle 52"/>
          <p:cNvSpPr>
            <a:spLocks noChangeArrowheads="1"/>
          </p:cNvSpPr>
          <p:nvPr/>
        </p:nvSpPr>
        <p:spPr bwMode="auto">
          <a:xfrm>
            <a:off x="5867400" y="5410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5166" name="Rectangle 53"/>
          <p:cNvSpPr>
            <a:spLocks noChangeArrowheads="1"/>
          </p:cNvSpPr>
          <p:nvPr/>
        </p:nvSpPr>
        <p:spPr bwMode="auto">
          <a:xfrm>
            <a:off x="7467600" y="2743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5167" name="Rectangle 54"/>
          <p:cNvSpPr>
            <a:spLocks noChangeArrowheads="1"/>
          </p:cNvSpPr>
          <p:nvPr/>
        </p:nvSpPr>
        <p:spPr bwMode="auto">
          <a:xfrm>
            <a:off x="7467600" y="2209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5168" name="Rectangle 55"/>
          <p:cNvSpPr>
            <a:spLocks noChangeArrowheads="1"/>
          </p:cNvSpPr>
          <p:nvPr/>
        </p:nvSpPr>
        <p:spPr bwMode="auto">
          <a:xfrm>
            <a:off x="7467600" y="1676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5169" name="Rectangle 56"/>
          <p:cNvSpPr>
            <a:spLocks noChangeArrowheads="1"/>
          </p:cNvSpPr>
          <p:nvPr/>
        </p:nvSpPr>
        <p:spPr bwMode="auto">
          <a:xfrm>
            <a:off x="7467600" y="114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5170" name="Rectangle 57"/>
          <p:cNvSpPr>
            <a:spLocks noChangeArrowheads="1"/>
          </p:cNvSpPr>
          <p:nvPr/>
        </p:nvSpPr>
        <p:spPr bwMode="auto">
          <a:xfrm>
            <a:off x="6934200" y="1676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5171" name="Rectangle 58"/>
          <p:cNvSpPr>
            <a:spLocks noChangeArrowheads="1"/>
          </p:cNvSpPr>
          <p:nvPr/>
        </p:nvSpPr>
        <p:spPr bwMode="auto">
          <a:xfrm>
            <a:off x="6400800" y="1676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5172" name="Rectangle 59"/>
          <p:cNvSpPr>
            <a:spLocks noChangeArrowheads="1"/>
          </p:cNvSpPr>
          <p:nvPr/>
        </p:nvSpPr>
        <p:spPr bwMode="auto">
          <a:xfrm>
            <a:off x="5867400" y="1676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е</a:t>
            </a:r>
          </a:p>
        </p:txBody>
      </p:sp>
      <p:sp>
        <p:nvSpPr>
          <p:cNvPr id="5173" name="Rectangle 60"/>
          <p:cNvSpPr>
            <a:spLocks noChangeArrowheads="1"/>
          </p:cNvSpPr>
          <p:nvPr/>
        </p:nvSpPr>
        <p:spPr bwMode="auto">
          <a:xfrm>
            <a:off x="5867400" y="1676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5174" name="Rectangle 62"/>
          <p:cNvSpPr>
            <a:spLocks noChangeArrowheads="1"/>
          </p:cNvSpPr>
          <p:nvPr/>
        </p:nvSpPr>
        <p:spPr bwMode="auto">
          <a:xfrm>
            <a:off x="8001000" y="1676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5175" name="Rectangle 63"/>
          <p:cNvSpPr>
            <a:spLocks noChangeArrowheads="1"/>
          </p:cNvSpPr>
          <p:nvPr/>
        </p:nvSpPr>
        <p:spPr bwMode="auto">
          <a:xfrm>
            <a:off x="8458200" y="1676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5176" name="Oval 64"/>
          <p:cNvSpPr>
            <a:spLocks noChangeArrowheads="1"/>
          </p:cNvSpPr>
          <p:nvPr/>
        </p:nvSpPr>
        <p:spPr bwMode="auto">
          <a:xfrm>
            <a:off x="0" y="1524000"/>
            <a:ext cx="2286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CC0000"/>
                </a:solidFill>
              </a:rPr>
              <a:t>1</a:t>
            </a:r>
          </a:p>
        </p:txBody>
      </p:sp>
      <p:sp>
        <p:nvSpPr>
          <p:cNvPr id="5177" name="Oval 65"/>
          <p:cNvSpPr>
            <a:spLocks noChangeArrowheads="1"/>
          </p:cNvSpPr>
          <p:nvPr/>
        </p:nvSpPr>
        <p:spPr bwMode="auto">
          <a:xfrm>
            <a:off x="685800" y="914400"/>
            <a:ext cx="2286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CC0000"/>
                </a:solidFill>
              </a:rPr>
              <a:t>6</a:t>
            </a:r>
          </a:p>
        </p:txBody>
      </p:sp>
      <p:sp>
        <p:nvSpPr>
          <p:cNvPr id="5178" name="Oval 67"/>
          <p:cNvSpPr>
            <a:spLocks noChangeArrowheads="1"/>
          </p:cNvSpPr>
          <p:nvPr/>
        </p:nvSpPr>
        <p:spPr bwMode="auto">
          <a:xfrm>
            <a:off x="2209800" y="2514600"/>
            <a:ext cx="2286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CC0000"/>
                </a:solidFill>
              </a:rPr>
              <a:t>7</a:t>
            </a:r>
          </a:p>
        </p:txBody>
      </p:sp>
      <p:sp>
        <p:nvSpPr>
          <p:cNvPr id="5179" name="Oval 68"/>
          <p:cNvSpPr>
            <a:spLocks noChangeArrowheads="1"/>
          </p:cNvSpPr>
          <p:nvPr/>
        </p:nvSpPr>
        <p:spPr bwMode="auto">
          <a:xfrm>
            <a:off x="2514600" y="2286000"/>
            <a:ext cx="2286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CC0000"/>
                </a:solidFill>
              </a:rPr>
              <a:t>2</a:t>
            </a:r>
          </a:p>
        </p:txBody>
      </p:sp>
      <p:sp>
        <p:nvSpPr>
          <p:cNvPr id="5180" name="Oval 69"/>
          <p:cNvSpPr>
            <a:spLocks noChangeArrowheads="1"/>
          </p:cNvSpPr>
          <p:nvPr/>
        </p:nvSpPr>
        <p:spPr bwMode="auto">
          <a:xfrm>
            <a:off x="5715000" y="1752600"/>
            <a:ext cx="2286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CC0000"/>
                </a:solidFill>
              </a:rPr>
              <a:t>3</a:t>
            </a:r>
          </a:p>
        </p:txBody>
      </p:sp>
      <p:sp>
        <p:nvSpPr>
          <p:cNvPr id="5181" name="Oval 70"/>
          <p:cNvSpPr>
            <a:spLocks noChangeArrowheads="1"/>
          </p:cNvSpPr>
          <p:nvPr/>
        </p:nvSpPr>
        <p:spPr bwMode="auto">
          <a:xfrm>
            <a:off x="7620000" y="914400"/>
            <a:ext cx="2286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CC0000"/>
                </a:solidFill>
              </a:rPr>
              <a:t>10</a:t>
            </a:r>
          </a:p>
        </p:txBody>
      </p:sp>
      <p:sp>
        <p:nvSpPr>
          <p:cNvPr id="5182" name="Oval 71"/>
          <p:cNvSpPr>
            <a:spLocks noChangeArrowheads="1"/>
          </p:cNvSpPr>
          <p:nvPr/>
        </p:nvSpPr>
        <p:spPr bwMode="auto">
          <a:xfrm>
            <a:off x="5562600" y="2514600"/>
            <a:ext cx="2286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CC0000"/>
                </a:solidFill>
              </a:rPr>
              <a:t>9</a:t>
            </a:r>
          </a:p>
        </p:txBody>
      </p:sp>
      <p:sp>
        <p:nvSpPr>
          <p:cNvPr id="5183" name="Oval 72"/>
          <p:cNvSpPr>
            <a:spLocks noChangeArrowheads="1"/>
          </p:cNvSpPr>
          <p:nvPr/>
        </p:nvSpPr>
        <p:spPr bwMode="auto">
          <a:xfrm>
            <a:off x="3962400" y="1981200"/>
            <a:ext cx="2286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CC0000"/>
                </a:solidFill>
              </a:rPr>
              <a:t>8</a:t>
            </a:r>
          </a:p>
        </p:txBody>
      </p:sp>
      <p:sp>
        <p:nvSpPr>
          <p:cNvPr id="5184" name="Oval 73"/>
          <p:cNvSpPr>
            <a:spLocks noChangeArrowheads="1"/>
          </p:cNvSpPr>
          <p:nvPr/>
        </p:nvSpPr>
        <p:spPr bwMode="auto">
          <a:xfrm>
            <a:off x="381000" y="3429000"/>
            <a:ext cx="2286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CC0000"/>
                </a:solidFill>
              </a:rPr>
              <a:t>4</a:t>
            </a:r>
          </a:p>
        </p:txBody>
      </p:sp>
      <p:sp>
        <p:nvSpPr>
          <p:cNvPr id="5185" name="Oval 74"/>
          <p:cNvSpPr>
            <a:spLocks noChangeArrowheads="1"/>
          </p:cNvSpPr>
          <p:nvPr/>
        </p:nvSpPr>
        <p:spPr bwMode="auto">
          <a:xfrm>
            <a:off x="3048000" y="5486400"/>
            <a:ext cx="2286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CC0000"/>
                </a:solidFill>
              </a:rPr>
              <a:t>5</a:t>
            </a:r>
          </a:p>
        </p:txBody>
      </p:sp>
      <p:sp>
        <p:nvSpPr>
          <p:cNvPr id="5186" name="Rectangle 75"/>
          <p:cNvSpPr>
            <a:spLocks noChangeArrowheads="1"/>
          </p:cNvSpPr>
          <p:nvPr/>
        </p:nvSpPr>
        <p:spPr bwMode="auto">
          <a:xfrm>
            <a:off x="3048000" y="0"/>
            <a:ext cx="24384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 b="1">
                <a:latin typeface="Bookman Old Style" pitchFamily="18" charset="0"/>
              </a:rPr>
              <a:t>По горизонтали:</a:t>
            </a:r>
          </a:p>
        </p:txBody>
      </p:sp>
      <p:sp>
        <p:nvSpPr>
          <p:cNvPr id="4172" name="Text Box 76"/>
          <p:cNvSpPr txBox="1">
            <a:spLocks noChangeArrowheads="1"/>
          </p:cNvSpPr>
          <p:nvPr/>
        </p:nvSpPr>
        <p:spPr bwMode="auto">
          <a:xfrm>
            <a:off x="1676400" y="457200"/>
            <a:ext cx="5562600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1.</a:t>
            </a:r>
            <a:r>
              <a:rPr lang="ru-RU" dirty="0">
                <a:latin typeface="Bookman Old Style" pitchFamily="18" charset="0"/>
              </a:rPr>
              <a:t> </a:t>
            </a:r>
            <a:r>
              <a:rPr lang="ru-RU" sz="1600" b="1" dirty="0">
                <a:latin typeface="Bookman Old Style" pitchFamily="18" charset="0"/>
              </a:rPr>
              <a:t>Граф, в котором вершины связаны между собой по принципу «многие ко многим».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5334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и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10668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н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16002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ф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21336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о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26670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р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2004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м</a:t>
            </a: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7338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а</a:t>
            </a: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42672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ц</a:t>
            </a: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48006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и</a:t>
            </a:r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53340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о</a:t>
            </a:r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58674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н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64008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н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69342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а</a:t>
            </a:r>
          </a:p>
        </p:txBody>
      </p:sp>
      <p:sp>
        <p:nvSpPr>
          <p:cNvPr id="14351" name="Rectangle 15"/>
          <p:cNvSpPr>
            <a:spLocks noChangeArrowheads="1"/>
          </p:cNvSpPr>
          <p:nvPr/>
        </p:nvSpPr>
        <p:spPr bwMode="auto">
          <a:xfrm>
            <a:off x="74676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я</a:t>
            </a:r>
          </a:p>
        </p:txBody>
      </p:sp>
      <p:sp>
        <p:nvSpPr>
          <p:cNvPr id="14352" name="Rectangle 16"/>
          <p:cNvSpPr>
            <a:spLocks noChangeArrowheads="1"/>
          </p:cNvSpPr>
          <p:nvPr/>
        </p:nvSpPr>
        <p:spPr bwMode="auto">
          <a:xfrm>
            <a:off x="533400" y="2743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ш</a:t>
            </a:r>
          </a:p>
        </p:txBody>
      </p:sp>
      <p:sp>
        <p:nvSpPr>
          <p:cNvPr id="14353" name="Rectangle 17"/>
          <p:cNvSpPr>
            <a:spLocks noChangeArrowheads="1"/>
          </p:cNvSpPr>
          <p:nvPr/>
        </p:nvSpPr>
        <p:spPr bwMode="auto">
          <a:xfrm>
            <a:off x="533400" y="2209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р</a:t>
            </a:r>
          </a:p>
        </p:txBody>
      </p:sp>
      <p:sp>
        <p:nvSpPr>
          <p:cNvPr id="14354" name="Rectangle 18"/>
          <p:cNvSpPr>
            <a:spLocks noChangeArrowheads="1"/>
          </p:cNvSpPr>
          <p:nvPr/>
        </p:nvSpPr>
        <p:spPr bwMode="auto">
          <a:xfrm>
            <a:off x="533400" y="1676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е</a:t>
            </a:r>
          </a:p>
        </p:txBody>
      </p:sp>
      <p:sp>
        <p:nvSpPr>
          <p:cNvPr id="14355" name="Rectangle 19"/>
          <p:cNvSpPr>
            <a:spLocks noChangeArrowheads="1"/>
          </p:cNvSpPr>
          <p:nvPr/>
        </p:nvSpPr>
        <p:spPr bwMode="auto">
          <a:xfrm>
            <a:off x="533400" y="114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в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533400" y="3810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н</a:t>
            </a:r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533400" y="4343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а</a:t>
            </a:r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0" y="1676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с</a:t>
            </a:r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1066800" y="1676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т</a:t>
            </a:r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1600200" y="1676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ь</a:t>
            </a:r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2133600" y="2743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м</a:t>
            </a:r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2133600" y="3810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д</a:t>
            </a:r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2133600" y="4343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е</a:t>
            </a:r>
          </a:p>
        </p:txBody>
      </p:sp>
      <p:sp>
        <p:nvSpPr>
          <p:cNvPr id="14364" name="Rectangle 28"/>
          <p:cNvSpPr>
            <a:spLocks noChangeArrowheads="1"/>
          </p:cNvSpPr>
          <p:nvPr/>
        </p:nvSpPr>
        <p:spPr bwMode="auto">
          <a:xfrm>
            <a:off x="2133600" y="4876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л</a:t>
            </a:r>
          </a:p>
        </p:txBody>
      </p:sp>
      <p:sp>
        <p:nvSpPr>
          <p:cNvPr id="14365" name="Rectangle 29"/>
          <p:cNvSpPr>
            <a:spLocks noChangeArrowheads="1"/>
          </p:cNvSpPr>
          <p:nvPr/>
        </p:nvSpPr>
        <p:spPr bwMode="auto">
          <a:xfrm>
            <a:off x="2133600" y="5410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ь</a:t>
            </a:r>
          </a:p>
        </p:txBody>
      </p:sp>
      <p:sp>
        <p:nvSpPr>
          <p:cNvPr id="14366" name="Rectangle 30"/>
          <p:cNvSpPr>
            <a:spLocks noChangeArrowheads="1"/>
          </p:cNvSpPr>
          <p:nvPr/>
        </p:nvSpPr>
        <p:spPr bwMode="auto">
          <a:xfrm>
            <a:off x="3733800" y="2209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г</a:t>
            </a:r>
          </a:p>
        </p:txBody>
      </p:sp>
      <p:sp>
        <p:nvSpPr>
          <p:cNvPr id="14367" name="Rectangle 31"/>
          <p:cNvSpPr>
            <a:spLocks noChangeArrowheads="1"/>
          </p:cNvSpPr>
          <p:nvPr/>
        </p:nvSpPr>
        <p:spPr bwMode="auto">
          <a:xfrm>
            <a:off x="3733800" y="2743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р</a:t>
            </a:r>
          </a:p>
        </p:txBody>
      </p:sp>
      <p:sp>
        <p:nvSpPr>
          <p:cNvPr id="14368" name="Rectangle 32"/>
          <p:cNvSpPr>
            <a:spLocks noChangeArrowheads="1"/>
          </p:cNvSpPr>
          <p:nvPr/>
        </p:nvSpPr>
        <p:spPr bwMode="auto">
          <a:xfrm>
            <a:off x="3733800" y="3810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ф</a:t>
            </a:r>
          </a:p>
        </p:txBody>
      </p:sp>
      <p:sp>
        <p:nvSpPr>
          <p:cNvPr id="14369" name="Rectangle 33"/>
          <p:cNvSpPr>
            <a:spLocks noChangeArrowheads="1"/>
          </p:cNvSpPr>
          <p:nvPr/>
        </p:nvSpPr>
        <p:spPr bwMode="auto">
          <a:xfrm>
            <a:off x="3200400" y="2209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у</a:t>
            </a:r>
          </a:p>
        </p:txBody>
      </p:sp>
      <p:sp>
        <p:nvSpPr>
          <p:cNvPr id="14370" name="Rectangle 34"/>
          <p:cNvSpPr>
            <a:spLocks noChangeArrowheads="1"/>
          </p:cNvSpPr>
          <p:nvPr/>
        </p:nvSpPr>
        <p:spPr bwMode="auto">
          <a:xfrm>
            <a:off x="2667000" y="2209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д</a:t>
            </a:r>
          </a:p>
        </p:txBody>
      </p:sp>
      <p:sp>
        <p:nvSpPr>
          <p:cNvPr id="14371" name="Rectangle 35"/>
          <p:cNvSpPr>
            <a:spLocks noChangeArrowheads="1"/>
          </p:cNvSpPr>
          <p:nvPr/>
        </p:nvSpPr>
        <p:spPr bwMode="auto">
          <a:xfrm>
            <a:off x="4267200" y="2209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а</a:t>
            </a:r>
          </a:p>
        </p:txBody>
      </p:sp>
      <p:sp>
        <p:nvSpPr>
          <p:cNvPr id="14372" name="Rectangle 36"/>
          <p:cNvSpPr>
            <a:spLocks noChangeArrowheads="1"/>
          </p:cNvSpPr>
          <p:nvPr/>
        </p:nvSpPr>
        <p:spPr bwMode="auto">
          <a:xfrm>
            <a:off x="5334000" y="2743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к</a:t>
            </a:r>
          </a:p>
        </p:txBody>
      </p:sp>
      <p:sp>
        <p:nvSpPr>
          <p:cNvPr id="14373" name="Rectangle 37"/>
          <p:cNvSpPr>
            <a:spLocks noChangeArrowheads="1"/>
          </p:cNvSpPr>
          <p:nvPr/>
        </p:nvSpPr>
        <p:spPr bwMode="auto">
          <a:xfrm>
            <a:off x="5334000" y="3810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р</a:t>
            </a:r>
          </a:p>
        </p:txBody>
      </p:sp>
      <p:sp>
        <p:nvSpPr>
          <p:cNvPr id="14374" name="Rectangle 38"/>
          <p:cNvSpPr>
            <a:spLocks noChangeArrowheads="1"/>
          </p:cNvSpPr>
          <p:nvPr/>
        </p:nvSpPr>
        <p:spPr bwMode="auto">
          <a:xfrm>
            <a:off x="5334000" y="4343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е</a:t>
            </a:r>
          </a:p>
        </p:txBody>
      </p:sp>
      <p:sp>
        <p:nvSpPr>
          <p:cNvPr id="14375" name="Rectangle 39"/>
          <p:cNvSpPr>
            <a:spLocks noChangeArrowheads="1"/>
          </p:cNvSpPr>
          <p:nvPr/>
        </p:nvSpPr>
        <p:spPr bwMode="auto">
          <a:xfrm>
            <a:off x="5334000" y="4876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н</a:t>
            </a:r>
          </a:p>
        </p:txBody>
      </p:sp>
      <p:sp>
        <p:nvSpPr>
          <p:cNvPr id="14376" name="Rectangle 40"/>
          <p:cNvSpPr>
            <a:spLocks noChangeArrowheads="1"/>
          </p:cNvSpPr>
          <p:nvPr/>
        </p:nvSpPr>
        <p:spPr bwMode="auto">
          <a:xfrm>
            <a:off x="5334000" y="5410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ь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4800600" y="5410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т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4267200" y="5410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с</a:t>
            </a:r>
          </a:p>
        </p:txBody>
      </p:sp>
      <p:sp>
        <p:nvSpPr>
          <p:cNvPr id="14379" name="Rectangle 43"/>
          <p:cNvSpPr>
            <a:spLocks noChangeArrowheads="1"/>
          </p:cNvSpPr>
          <p:nvPr/>
        </p:nvSpPr>
        <p:spPr bwMode="auto">
          <a:xfrm>
            <a:off x="3733800" y="5410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и</a:t>
            </a:r>
          </a:p>
        </p:txBody>
      </p:sp>
      <p:sp>
        <p:nvSpPr>
          <p:cNvPr id="14380" name="Rectangle 44"/>
          <p:cNvSpPr>
            <a:spLocks noChangeArrowheads="1"/>
          </p:cNvSpPr>
          <p:nvPr/>
        </p:nvSpPr>
        <p:spPr bwMode="auto">
          <a:xfrm>
            <a:off x="3200400" y="5410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л</a:t>
            </a:r>
          </a:p>
        </p:txBody>
      </p:sp>
      <p:sp>
        <p:nvSpPr>
          <p:cNvPr id="14381" name="Rectangle 45"/>
          <p:cNvSpPr>
            <a:spLocks noChangeArrowheads="1"/>
          </p:cNvSpPr>
          <p:nvPr/>
        </p:nvSpPr>
        <p:spPr bwMode="auto">
          <a:xfrm>
            <a:off x="5867400" y="5410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я</a:t>
            </a:r>
          </a:p>
        </p:txBody>
      </p:sp>
      <p:sp>
        <p:nvSpPr>
          <p:cNvPr id="14382" name="Rectangle 46"/>
          <p:cNvSpPr>
            <a:spLocks noChangeArrowheads="1"/>
          </p:cNvSpPr>
          <p:nvPr/>
        </p:nvSpPr>
        <p:spPr bwMode="auto">
          <a:xfrm>
            <a:off x="7467600" y="2743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4383" name="Rectangle 47"/>
          <p:cNvSpPr>
            <a:spLocks noChangeArrowheads="1"/>
          </p:cNvSpPr>
          <p:nvPr/>
        </p:nvSpPr>
        <p:spPr bwMode="auto">
          <a:xfrm>
            <a:off x="7467600" y="2209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7467600" y="1676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е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7467600" y="114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6934200" y="1676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р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6400800" y="1676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е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5867400" y="1676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е</a:t>
            </a:r>
          </a:p>
        </p:txBody>
      </p:sp>
      <p:sp>
        <p:nvSpPr>
          <p:cNvPr id="14389" name="Rectangle 53"/>
          <p:cNvSpPr>
            <a:spLocks noChangeArrowheads="1"/>
          </p:cNvSpPr>
          <p:nvPr/>
        </p:nvSpPr>
        <p:spPr bwMode="auto">
          <a:xfrm>
            <a:off x="5867400" y="1676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д</a:t>
            </a:r>
          </a:p>
        </p:txBody>
      </p:sp>
      <p:sp>
        <p:nvSpPr>
          <p:cNvPr id="14390" name="Rectangle 54"/>
          <p:cNvSpPr>
            <a:spLocks noChangeArrowheads="1"/>
          </p:cNvSpPr>
          <p:nvPr/>
        </p:nvSpPr>
        <p:spPr bwMode="auto">
          <a:xfrm>
            <a:off x="8001000" y="1676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в</a:t>
            </a:r>
          </a:p>
        </p:txBody>
      </p:sp>
      <p:sp>
        <p:nvSpPr>
          <p:cNvPr id="14391" name="Rectangle 55"/>
          <p:cNvSpPr>
            <a:spLocks noChangeArrowheads="1"/>
          </p:cNvSpPr>
          <p:nvPr/>
        </p:nvSpPr>
        <p:spPr bwMode="auto">
          <a:xfrm>
            <a:off x="8458200" y="1676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о</a:t>
            </a:r>
          </a:p>
        </p:txBody>
      </p:sp>
      <p:sp>
        <p:nvSpPr>
          <p:cNvPr id="14392" name="Oval 56"/>
          <p:cNvSpPr>
            <a:spLocks noChangeArrowheads="1"/>
          </p:cNvSpPr>
          <p:nvPr/>
        </p:nvSpPr>
        <p:spPr bwMode="auto">
          <a:xfrm>
            <a:off x="0" y="1524000"/>
            <a:ext cx="2286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CC0000"/>
                </a:solidFill>
              </a:rPr>
              <a:t>1</a:t>
            </a:r>
          </a:p>
        </p:txBody>
      </p:sp>
      <p:sp>
        <p:nvSpPr>
          <p:cNvPr id="14393" name="Oval 57"/>
          <p:cNvSpPr>
            <a:spLocks noChangeArrowheads="1"/>
          </p:cNvSpPr>
          <p:nvPr/>
        </p:nvSpPr>
        <p:spPr bwMode="auto">
          <a:xfrm>
            <a:off x="685800" y="914400"/>
            <a:ext cx="2286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CC0000"/>
                </a:solidFill>
              </a:rPr>
              <a:t>6</a:t>
            </a:r>
          </a:p>
        </p:txBody>
      </p:sp>
      <p:sp>
        <p:nvSpPr>
          <p:cNvPr id="14394" name="Oval 58"/>
          <p:cNvSpPr>
            <a:spLocks noChangeArrowheads="1"/>
          </p:cNvSpPr>
          <p:nvPr/>
        </p:nvSpPr>
        <p:spPr bwMode="auto">
          <a:xfrm>
            <a:off x="2209800" y="2514600"/>
            <a:ext cx="2286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CC0000"/>
                </a:solidFill>
              </a:rPr>
              <a:t>7</a:t>
            </a:r>
          </a:p>
        </p:txBody>
      </p:sp>
      <p:sp>
        <p:nvSpPr>
          <p:cNvPr id="14395" name="Oval 59"/>
          <p:cNvSpPr>
            <a:spLocks noChangeArrowheads="1"/>
          </p:cNvSpPr>
          <p:nvPr/>
        </p:nvSpPr>
        <p:spPr bwMode="auto">
          <a:xfrm>
            <a:off x="2514600" y="2286000"/>
            <a:ext cx="2286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CC0000"/>
                </a:solidFill>
              </a:rPr>
              <a:t>2</a:t>
            </a:r>
          </a:p>
        </p:txBody>
      </p:sp>
      <p:sp>
        <p:nvSpPr>
          <p:cNvPr id="14396" name="Oval 60"/>
          <p:cNvSpPr>
            <a:spLocks noChangeArrowheads="1"/>
          </p:cNvSpPr>
          <p:nvPr/>
        </p:nvSpPr>
        <p:spPr bwMode="auto">
          <a:xfrm>
            <a:off x="5715000" y="1752600"/>
            <a:ext cx="2286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CC0000"/>
                </a:solidFill>
              </a:rPr>
              <a:t>3</a:t>
            </a:r>
          </a:p>
        </p:txBody>
      </p:sp>
      <p:sp>
        <p:nvSpPr>
          <p:cNvPr id="14397" name="Oval 61"/>
          <p:cNvSpPr>
            <a:spLocks noChangeArrowheads="1"/>
          </p:cNvSpPr>
          <p:nvPr/>
        </p:nvSpPr>
        <p:spPr bwMode="auto">
          <a:xfrm>
            <a:off x="7620000" y="914400"/>
            <a:ext cx="2286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CC0000"/>
                </a:solidFill>
              </a:rPr>
              <a:t>10</a:t>
            </a:r>
          </a:p>
        </p:txBody>
      </p:sp>
      <p:sp>
        <p:nvSpPr>
          <p:cNvPr id="14398" name="Oval 62"/>
          <p:cNvSpPr>
            <a:spLocks noChangeArrowheads="1"/>
          </p:cNvSpPr>
          <p:nvPr/>
        </p:nvSpPr>
        <p:spPr bwMode="auto">
          <a:xfrm>
            <a:off x="5562600" y="2514600"/>
            <a:ext cx="2286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CC0000"/>
                </a:solidFill>
              </a:rPr>
              <a:t>9</a:t>
            </a:r>
          </a:p>
        </p:txBody>
      </p:sp>
      <p:sp>
        <p:nvSpPr>
          <p:cNvPr id="14399" name="Oval 63"/>
          <p:cNvSpPr>
            <a:spLocks noChangeArrowheads="1"/>
          </p:cNvSpPr>
          <p:nvPr/>
        </p:nvSpPr>
        <p:spPr bwMode="auto">
          <a:xfrm>
            <a:off x="3962400" y="1981200"/>
            <a:ext cx="2286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CC0000"/>
                </a:solidFill>
              </a:rPr>
              <a:t>8</a:t>
            </a:r>
          </a:p>
        </p:txBody>
      </p:sp>
      <p:sp>
        <p:nvSpPr>
          <p:cNvPr id="14400" name="Oval 64"/>
          <p:cNvSpPr>
            <a:spLocks noChangeArrowheads="1"/>
          </p:cNvSpPr>
          <p:nvPr/>
        </p:nvSpPr>
        <p:spPr bwMode="auto">
          <a:xfrm>
            <a:off x="381000" y="3429000"/>
            <a:ext cx="2286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CC0000"/>
                </a:solidFill>
              </a:rPr>
              <a:t>4</a:t>
            </a:r>
          </a:p>
        </p:txBody>
      </p:sp>
      <p:sp>
        <p:nvSpPr>
          <p:cNvPr id="14401" name="Oval 65"/>
          <p:cNvSpPr>
            <a:spLocks noChangeArrowheads="1"/>
          </p:cNvSpPr>
          <p:nvPr/>
        </p:nvSpPr>
        <p:spPr bwMode="auto">
          <a:xfrm>
            <a:off x="3048000" y="5486400"/>
            <a:ext cx="2286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CC0000"/>
                </a:solidFill>
              </a:rPr>
              <a:t>5</a:t>
            </a:r>
          </a:p>
        </p:txBody>
      </p:sp>
      <p:sp>
        <p:nvSpPr>
          <p:cNvPr id="14402" name="Rectangle 66"/>
          <p:cNvSpPr>
            <a:spLocks noChangeArrowheads="1"/>
          </p:cNvSpPr>
          <p:nvPr/>
        </p:nvSpPr>
        <p:spPr bwMode="auto">
          <a:xfrm>
            <a:off x="3048000" y="0"/>
            <a:ext cx="24384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 b="1">
                <a:latin typeface="Bookman Old Style" pitchFamily="18" charset="0"/>
              </a:rPr>
              <a:t>По вертикали:</a:t>
            </a:r>
          </a:p>
        </p:txBody>
      </p:sp>
      <p:sp>
        <p:nvSpPr>
          <p:cNvPr id="17475" name="Text Box 67"/>
          <p:cNvSpPr txBox="1">
            <a:spLocks noChangeArrowheads="1"/>
          </p:cNvSpPr>
          <p:nvPr/>
        </p:nvSpPr>
        <p:spPr bwMode="auto">
          <a:xfrm>
            <a:off x="1676400" y="457200"/>
            <a:ext cx="5562600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10.</a:t>
            </a:r>
            <a:r>
              <a:rPr lang="ru-RU">
                <a:latin typeface="Bookman Old Style" pitchFamily="18" charset="0"/>
              </a:rPr>
              <a:t> </a:t>
            </a:r>
            <a:r>
              <a:rPr lang="ru-RU" sz="1600" b="1">
                <a:latin typeface="Bookman Old Style" pitchFamily="18" charset="0"/>
              </a:rPr>
              <a:t>Линия, выходящая и входящая в одну и ту же вершину графа.</a:t>
            </a:r>
            <a:r>
              <a:rPr lang="ru-RU" sz="1600">
                <a:latin typeface="Bookman Old Style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cf.ltkcdn.net/party/images/std/98830-234x350-Crossword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944563" y="1154113"/>
            <a:ext cx="2255837" cy="337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Прямоугольник 4"/>
          <p:cNvSpPr>
            <a:spLocks noChangeArrowheads="1"/>
          </p:cNvSpPr>
          <p:nvPr/>
        </p:nvSpPr>
        <p:spPr bwMode="auto">
          <a:xfrm>
            <a:off x="3429000" y="2836863"/>
            <a:ext cx="4953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 каждый правильный ответ - 0,5 балла </a:t>
            </a:r>
          </a:p>
        </p:txBody>
      </p:sp>
      <p:pic>
        <p:nvPicPr>
          <p:cNvPr id="15364" name="Picture 8" descr="14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9000" y="5562600"/>
            <a:ext cx="17319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Прямоугольник 1"/>
          <p:cNvSpPr>
            <a:spLocks noChangeArrowheads="1"/>
          </p:cNvSpPr>
          <p:nvPr/>
        </p:nvSpPr>
        <p:spPr bwMode="auto">
          <a:xfrm>
            <a:off x="4495800" y="0"/>
            <a:ext cx="3886200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FFFF00"/>
                </a:solidFill>
              </a:rPr>
              <a:t>Критерии оценивания кроссворда</a:t>
            </a:r>
            <a:endParaRPr lang="ru-RU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5334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10668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6002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21336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26670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32004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37338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42672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48006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53340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58674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64008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69342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6159" name="Rectangle 15"/>
          <p:cNvSpPr>
            <a:spLocks noChangeArrowheads="1"/>
          </p:cNvSpPr>
          <p:nvPr/>
        </p:nvSpPr>
        <p:spPr bwMode="auto">
          <a:xfrm>
            <a:off x="74676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6160" name="Rectangle 16"/>
          <p:cNvSpPr>
            <a:spLocks noChangeArrowheads="1"/>
          </p:cNvSpPr>
          <p:nvPr/>
        </p:nvSpPr>
        <p:spPr bwMode="auto">
          <a:xfrm>
            <a:off x="533400" y="2743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6161" name="Rectangle 17"/>
          <p:cNvSpPr>
            <a:spLocks noChangeArrowheads="1"/>
          </p:cNvSpPr>
          <p:nvPr/>
        </p:nvSpPr>
        <p:spPr bwMode="auto">
          <a:xfrm>
            <a:off x="533400" y="2209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6162" name="Rectangle 18"/>
          <p:cNvSpPr>
            <a:spLocks noChangeArrowheads="1"/>
          </p:cNvSpPr>
          <p:nvPr/>
        </p:nvSpPr>
        <p:spPr bwMode="auto">
          <a:xfrm>
            <a:off x="533400" y="1676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е</a:t>
            </a:r>
          </a:p>
        </p:txBody>
      </p:sp>
      <p:sp>
        <p:nvSpPr>
          <p:cNvPr id="6163" name="Rectangle 19"/>
          <p:cNvSpPr>
            <a:spLocks noChangeArrowheads="1"/>
          </p:cNvSpPr>
          <p:nvPr/>
        </p:nvSpPr>
        <p:spPr bwMode="auto">
          <a:xfrm>
            <a:off x="533400" y="114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6164" name="Rectangle 20"/>
          <p:cNvSpPr>
            <a:spLocks noChangeArrowheads="1"/>
          </p:cNvSpPr>
          <p:nvPr/>
        </p:nvSpPr>
        <p:spPr bwMode="auto">
          <a:xfrm>
            <a:off x="533400" y="3810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6165" name="Rectangle 21"/>
          <p:cNvSpPr>
            <a:spLocks noChangeArrowheads="1"/>
          </p:cNvSpPr>
          <p:nvPr/>
        </p:nvSpPr>
        <p:spPr bwMode="auto">
          <a:xfrm>
            <a:off x="533400" y="4343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6166" name="Rectangle 22"/>
          <p:cNvSpPr>
            <a:spLocks noChangeArrowheads="1"/>
          </p:cNvSpPr>
          <p:nvPr/>
        </p:nvSpPr>
        <p:spPr bwMode="auto">
          <a:xfrm>
            <a:off x="0" y="1676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с</a:t>
            </a:r>
          </a:p>
        </p:txBody>
      </p:sp>
      <p:sp>
        <p:nvSpPr>
          <p:cNvPr id="6167" name="Rectangle 23"/>
          <p:cNvSpPr>
            <a:spLocks noChangeArrowheads="1"/>
          </p:cNvSpPr>
          <p:nvPr/>
        </p:nvSpPr>
        <p:spPr bwMode="auto">
          <a:xfrm>
            <a:off x="1066800" y="1676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т</a:t>
            </a:r>
          </a:p>
        </p:txBody>
      </p:sp>
      <p:sp>
        <p:nvSpPr>
          <p:cNvPr id="6168" name="Rectangle 24"/>
          <p:cNvSpPr>
            <a:spLocks noChangeArrowheads="1"/>
          </p:cNvSpPr>
          <p:nvPr/>
        </p:nvSpPr>
        <p:spPr bwMode="auto">
          <a:xfrm>
            <a:off x="1600200" y="1676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ь</a:t>
            </a:r>
          </a:p>
        </p:txBody>
      </p:sp>
      <p:sp>
        <p:nvSpPr>
          <p:cNvPr id="6169" name="Rectangle 25"/>
          <p:cNvSpPr>
            <a:spLocks noChangeArrowheads="1"/>
          </p:cNvSpPr>
          <p:nvPr/>
        </p:nvSpPr>
        <p:spPr bwMode="auto">
          <a:xfrm>
            <a:off x="2133600" y="2743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6170" name="Rectangle 26"/>
          <p:cNvSpPr>
            <a:spLocks noChangeArrowheads="1"/>
          </p:cNvSpPr>
          <p:nvPr/>
        </p:nvSpPr>
        <p:spPr bwMode="auto">
          <a:xfrm>
            <a:off x="2133600" y="3810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6171" name="Rectangle 27"/>
          <p:cNvSpPr>
            <a:spLocks noChangeArrowheads="1"/>
          </p:cNvSpPr>
          <p:nvPr/>
        </p:nvSpPr>
        <p:spPr bwMode="auto">
          <a:xfrm>
            <a:off x="2133600" y="4343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6172" name="Rectangle 28"/>
          <p:cNvSpPr>
            <a:spLocks noChangeArrowheads="1"/>
          </p:cNvSpPr>
          <p:nvPr/>
        </p:nvSpPr>
        <p:spPr bwMode="auto">
          <a:xfrm>
            <a:off x="2133600" y="4876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6173" name="Rectangle 29"/>
          <p:cNvSpPr>
            <a:spLocks noChangeArrowheads="1"/>
          </p:cNvSpPr>
          <p:nvPr/>
        </p:nvSpPr>
        <p:spPr bwMode="auto">
          <a:xfrm>
            <a:off x="2133600" y="5410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6174" name="Rectangle 30"/>
          <p:cNvSpPr>
            <a:spLocks noChangeArrowheads="1"/>
          </p:cNvSpPr>
          <p:nvPr/>
        </p:nvSpPr>
        <p:spPr bwMode="auto">
          <a:xfrm>
            <a:off x="3733800" y="2209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6175" name="Rectangle 31"/>
          <p:cNvSpPr>
            <a:spLocks noChangeArrowheads="1"/>
          </p:cNvSpPr>
          <p:nvPr/>
        </p:nvSpPr>
        <p:spPr bwMode="auto">
          <a:xfrm>
            <a:off x="3733800" y="2743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6176" name="Rectangle 32"/>
          <p:cNvSpPr>
            <a:spLocks noChangeArrowheads="1"/>
          </p:cNvSpPr>
          <p:nvPr/>
        </p:nvSpPr>
        <p:spPr bwMode="auto">
          <a:xfrm>
            <a:off x="3733800" y="3810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6177" name="Rectangle 33"/>
          <p:cNvSpPr>
            <a:spLocks noChangeArrowheads="1"/>
          </p:cNvSpPr>
          <p:nvPr/>
        </p:nvSpPr>
        <p:spPr bwMode="auto">
          <a:xfrm>
            <a:off x="3200400" y="2209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6178" name="Rectangle 34"/>
          <p:cNvSpPr>
            <a:spLocks noChangeArrowheads="1"/>
          </p:cNvSpPr>
          <p:nvPr/>
        </p:nvSpPr>
        <p:spPr bwMode="auto">
          <a:xfrm>
            <a:off x="2667000" y="2209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6179" name="Rectangle 35"/>
          <p:cNvSpPr>
            <a:spLocks noChangeArrowheads="1"/>
          </p:cNvSpPr>
          <p:nvPr/>
        </p:nvSpPr>
        <p:spPr bwMode="auto">
          <a:xfrm>
            <a:off x="4267200" y="2209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6180" name="Rectangle 36"/>
          <p:cNvSpPr>
            <a:spLocks noChangeArrowheads="1"/>
          </p:cNvSpPr>
          <p:nvPr/>
        </p:nvSpPr>
        <p:spPr bwMode="auto">
          <a:xfrm>
            <a:off x="5334000" y="2743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6181" name="Rectangle 37"/>
          <p:cNvSpPr>
            <a:spLocks noChangeArrowheads="1"/>
          </p:cNvSpPr>
          <p:nvPr/>
        </p:nvSpPr>
        <p:spPr bwMode="auto">
          <a:xfrm>
            <a:off x="5334000" y="3810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6182" name="Rectangle 38"/>
          <p:cNvSpPr>
            <a:spLocks noChangeArrowheads="1"/>
          </p:cNvSpPr>
          <p:nvPr/>
        </p:nvSpPr>
        <p:spPr bwMode="auto">
          <a:xfrm>
            <a:off x="5334000" y="4343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6183" name="Rectangle 39"/>
          <p:cNvSpPr>
            <a:spLocks noChangeArrowheads="1"/>
          </p:cNvSpPr>
          <p:nvPr/>
        </p:nvSpPr>
        <p:spPr bwMode="auto">
          <a:xfrm>
            <a:off x="5334000" y="4876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6184" name="Rectangle 40"/>
          <p:cNvSpPr>
            <a:spLocks noChangeArrowheads="1"/>
          </p:cNvSpPr>
          <p:nvPr/>
        </p:nvSpPr>
        <p:spPr bwMode="auto">
          <a:xfrm>
            <a:off x="5334000" y="5410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6185" name="Rectangle 41"/>
          <p:cNvSpPr>
            <a:spLocks noChangeArrowheads="1"/>
          </p:cNvSpPr>
          <p:nvPr/>
        </p:nvSpPr>
        <p:spPr bwMode="auto">
          <a:xfrm>
            <a:off x="4800600" y="5410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6186" name="Rectangle 42"/>
          <p:cNvSpPr>
            <a:spLocks noChangeArrowheads="1"/>
          </p:cNvSpPr>
          <p:nvPr/>
        </p:nvSpPr>
        <p:spPr bwMode="auto">
          <a:xfrm>
            <a:off x="4267200" y="5410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6187" name="Rectangle 43"/>
          <p:cNvSpPr>
            <a:spLocks noChangeArrowheads="1"/>
          </p:cNvSpPr>
          <p:nvPr/>
        </p:nvSpPr>
        <p:spPr bwMode="auto">
          <a:xfrm>
            <a:off x="3733800" y="5410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6188" name="Rectangle 44"/>
          <p:cNvSpPr>
            <a:spLocks noChangeArrowheads="1"/>
          </p:cNvSpPr>
          <p:nvPr/>
        </p:nvSpPr>
        <p:spPr bwMode="auto">
          <a:xfrm>
            <a:off x="3200400" y="5410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6189" name="Rectangle 45"/>
          <p:cNvSpPr>
            <a:spLocks noChangeArrowheads="1"/>
          </p:cNvSpPr>
          <p:nvPr/>
        </p:nvSpPr>
        <p:spPr bwMode="auto">
          <a:xfrm>
            <a:off x="5867400" y="5410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6190" name="Rectangle 46"/>
          <p:cNvSpPr>
            <a:spLocks noChangeArrowheads="1"/>
          </p:cNvSpPr>
          <p:nvPr/>
        </p:nvSpPr>
        <p:spPr bwMode="auto">
          <a:xfrm>
            <a:off x="7467600" y="2743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6191" name="Rectangle 47"/>
          <p:cNvSpPr>
            <a:spLocks noChangeArrowheads="1"/>
          </p:cNvSpPr>
          <p:nvPr/>
        </p:nvSpPr>
        <p:spPr bwMode="auto">
          <a:xfrm>
            <a:off x="7467600" y="2209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6192" name="Rectangle 48"/>
          <p:cNvSpPr>
            <a:spLocks noChangeArrowheads="1"/>
          </p:cNvSpPr>
          <p:nvPr/>
        </p:nvSpPr>
        <p:spPr bwMode="auto">
          <a:xfrm>
            <a:off x="7467600" y="1676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6193" name="Rectangle 49"/>
          <p:cNvSpPr>
            <a:spLocks noChangeArrowheads="1"/>
          </p:cNvSpPr>
          <p:nvPr/>
        </p:nvSpPr>
        <p:spPr bwMode="auto">
          <a:xfrm>
            <a:off x="7467600" y="114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6194" name="Rectangle 50"/>
          <p:cNvSpPr>
            <a:spLocks noChangeArrowheads="1"/>
          </p:cNvSpPr>
          <p:nvPr/>
        </p:nvSpPr>
        <p:spPr bwMode="auto">
          <a:xfrm>
            <a:off x="6934200" y="1676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6195" name="Rectangle 51"/>
          <p:cNvSpPr>
            <a:spLocks noChangeArrowheads="1"/>
          </p:cNvSpPr>
          <p:nvPr/>
        </p:nvSpPr>
        <p:spPr bwMode="auto">
          <a:xfrm>
            <a:off x="6400800" y="1676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6196" name="Rectangle 52"/>
          <p:cNvSpPr>
            <a:spLocks noChangeArrowheads="1"/>
          </p:cNvSpPr>
          <p:nvPr/>
        </p:nvSpPr>
        <p:spPr bwMode="auto">
          <a:xfrm>
            <a:off x="5867400" y="1676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е</a:t>
            </a:r>
          </a:p>
        </p:txBody>
      </p:sp>
      <p:sp>
        <p:nvSpPr>
          <p:cNvPr id="6197" name="Rectangle 53"/>
          <p:cNvSpPr>
            <a:spLocks noChangeArrowheads="1"/>
          </p:cNvSpPr>
          <p:nvPr/>
        </p:nvSpPr>
        <p:spPr bwMode="auto">
          <a:xfrm>
            <a:off x="5867400" y="1676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6198" name="Rectangle 54"/>
          <p:cNvSpPr>
            <a:spLocks noChangeArrowheads="1"/>
          </p:cNvSpPr>
          <p:nvPr/>
        </p:nvSpPr>
        <p:spPr bwMode="auto">
          <a:xfrm>
            <a:off x="8001000" y="1676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6199" name="Rectangle 55"/>
          <p:cNvSpPr>
            <a:spLocks noChangeArrowheads="1"/>
          </p:cNvSpPr>
          <p:nvPr/>
        </p:nvSpPr>
        <p:spPr bwMode="auto">
          <a:xfrm>
            <a:off x="8458200" y="1676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6200" name="Oval 56"/>
          <p:cNvSpPr>
            <a:spLocks noChangeArrowheads="1"/>
          </p:cNvSpPr>
          <p:nvPr/>
        </p:nvSpPr>
        <p:spPr bwMode="auto">
          <a:xfrm>
            <a:off x="0" y="1524000"/>
            <a:ext cx="2286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CC0000"/>
                </a:solidFill>
              </a:rPr>
              <a:t>1</a:t>
            </a:r>
          </a:p>
        </p:txBody>
      </p:sp>
      <p:sp>
        <p:nvSpPr>
          <p:cNvPr id="6201" name="Oval 57"/>
          <p:cNvSpPr>
            <a:spLocks noChangeArrowheads="1"/>
          </p:cNvSpPr>
          <p:nvPr/>
        </p:nvSpPr>
        <p:spPr bwMode="auto">
          <a:xfrm>
            <a:off x="685800" y="914400"/>
            <a:ext cx="2286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CC0000"/>
                </a:solidFill>
              </a:rPr>
              <a:t>6</a:t>
            </a:r>
          </a:p>
        </p:txBody>
      </p:sp>
      <p:sp>
        <p:nvSpPr>
          <p:cNvPr id="6202" name="Oval 58"/>
          <p:cNvSpPr>
            <a:spLocks noChangeArrowheads="1"/>
          </p:cNvSpPr>
          <p:nvPr/>
        </p:nvSpPr>
        <p:spPr bwMode="auto">
          <a:xfrm>
            <a:off x="2209800" y="2514600"/>
            <a:ext cx="2286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CC0000"/>
                </a:solidFill>
              </a:rPr>
              <a:t>7</a:t>
            </a:r>
          </a:p>
        </p:txBody>
      </p:sp>
      <p:sp>
        <p:nvSpPr>
          <p:cNvPr id="6203" name="Oval 59"/>
          <p:cNvSpPr>
            <a:spLocks noChangeArrowheads="1"/>
          </p:cNvSpPr>
          <p:nvPr/>
        </p:nvSpPr>
        <p:spPr bwMode="auto">
          <a:xfrm>
            <a:off x="2514600" y="2286000"/>
            <a:ext cx="2286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CC0000"/>
                </a:solidFill>
              </a:rPr>
              <a:t>2</a:t>
            </a:r>
          </a:p>
        </p:txBody>
      </p:sp>
      <p:sp>
        <p:nvSpPr>
          <p:cNvPr id="6204" name="Oval 60"/>
          <p:cNvSpPr>
            <a:spLocks noChangeArrowheads="1"/>
          </p:cNvSpPr>
          <p:nvPr/>
        </p:nvSpPr>
        <p:spPr bwMode="auto">
          <a:xfrm>
            <a:off x="5715000" y="1752600"/>
            <a:ext cx="2286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CC0000"/>
                </a:solidFill>
              </a:rPr>
              <a:t>3</a:t>
            </a:r>
          </a:p>
        </p:txBody>
      </p:sp>
      <p:sp>
        <p:nvSpPr>
          <p:cNvPr id="6205" name="Oval 61"/>
          <p:cNvSpPr>
            <a:spLocks noChangeArrowheads="1"/>
          </p:cNvSpPr>
          <p:nvPr/>
        </p:nvSpPr>
        <p:spPr bwMode="auto">
          <a:xfrm>
            <a:off x="7620000" y="914400"/>
            <a:ext cx="2286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CC0000"/>
                </a:solidFill>
              </a:rPr>
              <a:t>10</a:t>
            </a:r>
          </a:p>
        </p:txBody>
      </p:sp>
      <p:sp>
        <p:nvSpPr>
          <p:cNvPr id="6206" name="Oval 62"/>
          <p:cNvSpPr>
            <a:spLocks noChangeArrowheads="1"/>
          </p:cNvSpPr>
          <p:nvPr/>
        </p:nvSpPr>
        <p:spPr bwMode="auto">
          <a:xfrm>
            <a:off x="5562600" y="2514600"/>
            <a:ext cx="2286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CC0000"/>
                </a:solidFill>
              </a:rPr>
              <a:t>9</a:t>
            </a:r>
          </a:p>
        </p:txBody>
      </p:sp>
      <p:sp>
        <p:nvSpPr>
          <p:cNvPr id="6207" name="Oval 63"/>
          <p:cNvSpPr>
            <a:spLocks noChangeArrowheads="1"/>
          </p:cNvSpPr>
          <p:nvPr/>
        </p:nvSpPr>
        <p:spPr bwMode="auto">
          <a:xfrm>
            <a:off x="3962400" y="1981200"/>
            <a:ext cx="2286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CC0000"/>
                </a:solidFill>
              </a:rPr>
              <a:t>8</a:t>
            </a:r>
          </a:p>
        </p:txBody>
      </p:sp>
      <p:sp>
        <p:nvSpPr>
          <p:cNvPr id="6208" name="Oval 64"/>
          <p:cNvSpPr>
            <a:spLocks noChangeArrowheads="1"/>
          </p:cNvSpPr>
          <p:nvPr/>
        </p:nvSpPr>
        <p:spPr bwMode="auto">
          <a:xfrm>
            <a:off x="381000" y="3429000"/>
            <a:ext cx="2286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CC0000"/>
                </a:solidFill>
              </a:rPr>
              <a:t>4</a:t>
            </a:r>
          </a:p>
        </p:txBody>
      </p:sp>
      <p:sp>
        <p:nvSpPr>
          <p:cNvPr id="6209" name="Oval 65"/>
          <p:cNvSpPr>
            <a:spLocks noChangeArrowheads="1"/>
          </p:cNvSpPr>
          <p:nvPr/>
        </p:nvSpPr>
        <p:spPr bwMode="auto">
          <a:xfrm>
            <a:off x="3048000" y="5486400"/>
            <a:ext cx="2286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CC0000"/>
                </a:solidFill>
              </a:rPr>
              <a:t>5</a:t>
            </a:r>
          </a:p>
        </p:txBody>
      </p:sp>
      <p:sp>
        <p:nvSpPr>
          <p:cNvPr id="6210" name="Rectangle 66"/>
          <p:cNvSpPr>
            <a:spLocks noChangeArrowheads="1"/>
          </p:cNvSpPr>
          <p:nvPr/>
        </p:nvSpPr>
        <p:spPr bwMode="auto">
          <a:xfrm>
            <a:off x="3048000" y="0"/>
            <a:ext cx="24384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 b="1">
                <a:latin typeface="Bookman Old Style" pitchFamily="18" charset="0"/>
              </a:rPr>
              <a:t>По горизонтали:</a:t>
            </a:r>
          </a:p>
        </p:txBody>
      </p:sp>
      <p:sp>
        <p:nvSpPr>
          <p:cNvPr id="9283" name="Text Box 67"/>
          <p:cNvSpPr txBox="1">
            <a:spLocks noChangeArrowheads="1"/>
          </p:cNvSpPr>
          <p:nvPr/>
        </p:nvSpPr>
        <p:spPr bwMode="auto">
          <a:xfrm>
            <a:off x="1676400" y="457200"/>
            <a:ext cx="5562600" cy="85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2.</a:t>
            </a:r>
            <a:r>
              <a:rPr lang="ru-RU">
                <a:latin typeface="Bookman Old Style" pitchFamily="18" charset="0"/>
              </a:rPr>
              <a:t> </a:t>
            </a:r>
            <a:r>
              <a:rPr lang="ru-RU" sz="1600" b="1">
                <a:latin typeface="Bookman Old Style" pitchFamily="18" charset="0"/>
              </a:rPr>
              <a:t>Направленная линия (стрелка), связывающая компоненты графа между собой определенным образом.</a:t>
            </a:r>
            <a:r>
              <a:rPr lang="ru-RU" sz="1600">
                <a:latin typeface="Bookman Old Style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5334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10668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16002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21336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26670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32004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37338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42672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48006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53340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58674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7181" name="Rectangle 13"/>
          <p:cNvSpPr>
            <a:spLocks noChangeArrowheads="1"/>
          </p:cNvSpPr>
          <p:nvPr/>
        </p:nvSpPr>
        <p:spPr bwMode="auto">
          <a:xfrm>
            <a:off x="64008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69342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74676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7184" name="Rectangle 16"/>
          <p:cNvSpPr>
            <a:spLocks noChangeArrowheads="1"/>
          </p:cNvSpPr>
          <p:nvPr/>
        </p:nvSpPr>
        <p:spPr bwMode="auto">
          <a:xfrm>
            <a:off x="533400" y="2743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7185" name="Rectangle 17"/>
          <p:cNvSpPr>
            <a:spLocks noChangeArrowheads="1"/>
          </p:cNvSpPr>
          <p:nvPr/>
        </p:nvSpPr>
        <p:spPr bwMode="auto">
          <a:xfrm>
            <a:off x="533400" y="2209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7186" name="Rectangle 18"/>
          <p:cNvSpPr>
            <a:spLocks noChangeArrowheads="1"/>
          </p:cNvSpPr>
          <p:nvPr/>
        </p:nvSpPr>
        <p:spPr bwMode="auto">
          <a:xfrm>
            <a:off x="533400" y="1676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е</a:t>
            </a:r>
          </a:p>
        </p:txBody>
      </p:sp>
      <p:sp>
        <p:nvSpPr>
          <p:cNvPr id="7187" name="Rectangle 19"/>
          <p:cNvSpPr>
            <a:spLocks noChangeArrowheads="1"/>
          </p:cNvSpPr>
          <p:nvPr/>
        </p:nvSpPr>
        <p:spPr bwMode="auto">
          <a:xfrm>
            <a:off x="533400" y="114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7188" name="Rectangle 20"/>
          <p:cNvSpPr>
            <a:spLocks noChangeArrowheads="1"/>
          </p:cNvSpPr>
          <p:nvPr/>
        </p:nvSpPr>
        <p:spPr bwMode="auto">
          <a:xfrm>
            <a:off x="533400" y="3810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7189" name="Rectangle 21"/>
          <p:cNvSpPr>
            <a:spLocks noChangeArrowheads="1"/>
          </p:cNvSpPr>
          <p:nvPr/>
        </p:nvSpPr>
        <p:spPr bwMode="auto">
          <a:xfrm>
            <a:off x="533400" y="4343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7190" name="Rectangle 22"/>
          <p:cNvSpPr>
            <a:spLocks noChangeArrowheads="1"/>
          </p:cNvSpPr>
          <p:nvPr/>
        </p:nvSpPr>
        <p:spPr bwMode="auto">
          <a:xfrm>
            <a:off x="0" y="1676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с</a:t>
            </a:r>
          </a:p>
        </p:txBody>
      </p:sp>
      <p:sp>
        <p:nvSpPr>
          <p:cNvPr id="7191" name="Rectangle 23"/>
          <p:cNvSpPr>
            <a:spLocks noChangeArrowheads="1"/>
          </p:cNvSpPr>
          <p:nvPr/>
        </p:nvSpPr>
        <p:spPr bwMode="auto">
          <a:xfrm>
            <a:off x="1066800" y="1676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т</a:t>
            </a:r>
          </a:p>
        </p:txBody>
      </p:sp>
      <p:sp>
        <p:nvSpPr>
          <p:cNvPr id="7192" name="Rectangle 24"/>
          <p:cNvSpPr>
            <a:spLocks noChangeArrowheads="1"/>
          </p:cNvSpPr>
          <p:nvPr/>
        </p:nvSpPr>
        <p:spPr bwMode="auto">
          <a:xfrm>
            <a:off x="1600200" y="1676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ь</a:t>
            </a:r>
          </a:p>
        </p:txBody>
      </p:sp>
      <p:sp>
        <p:nvSpPr>
          <p:cNvPr id="7193" name="Rectangle 25"/>
          <p:cNvSpPr>
            <a:spLocks noChangeArrowheads="1"/>
          </p:cNvSpPr>
          <p:nvPr/>
        </p:nvSpPr>
        <p:spPr bwMode="auto">
          <a:xfrm>
            <a:off x="2133600" y="2743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7194" name="Rectangle 26"/>
          <p:cNvSpPr>
            <a:spLocks noChangeArrowheads="1"/>
          </p:cNvSpPr>
          <p:nvPr/>
        </p:nvSpPr>
        <p:spPr bwMode="auto">
          <a:xfrm>
            <a:off x="2133600" y="3810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7195" name="Rectangle 27"/>
          <p:cNvSpPr>
            <a:spLocks noChangeArrowheads="1"/>
          </p:cNvSpPr>
          <p:nvPr/>
        </p:nvSpPr>
        <p:spPr bwMode="auto">
          <a:xfrm>
            <a:off x="2133600" y="4343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7196" name="Rectangle 28"/>
          <p:cNvSpPr>
            <a:spLocks noChangeArrowheads="1"/>
          </p:cNvSpPr>
          <p:nvPr/>
        </p:nvSpPr>
        <p:spPr bwMode="auto">
          <a:xfrm>
            <a:off x="2133600" y="4876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7197" name="Rectangle 29"/>
          <p:cNvSpPr>
            <a:spLocks noChangeArrowheads="1"/>
          </p:cNvSpPr>
          <p:nvPr/>
        </p:nvSpPr>
        <p:spPr bwMode="auto">
          <a:xfrm>
            <a:off x="2133600" y="5410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7198" name="Rectangle 30"/>
          <p:cNvSpPr>
            <a:spLocks noChangeArrowheads="1"/>
          </p:cNvSpPr>
          <p:nvPr/>
        </p:nvSpPr>
        <p:spPr bwMode="auto">
          <a:xfrm>
            <a:off x="3733800" y="2209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г</a:t>
            </a:r>
          </a:p>
        </p:txBody>
      </p:sp>
      <p:sp>
        <p:nvSpPr>
          <p:cNvPr id="7199" name="Rectangle 31"/>
          <p:cNvSpPr>
            <a:spLocks noChangeArrowheads="1"/>
          </p:cNvSpPr>
          <p:nvPr/>
        </p:nvSpPr>
        <p:spPr bwMode="auto">
          <a:xfrm>
            <a:off x="3733800" y="2743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7200" name="Rectangle 32"/>
          <p:cNvSpPr>
            <a:spLocks noChangeArrowheads="1"/>
          </p:cNvSpPr>
          <p:nvPr/>
        </p:nvSpPr>
        <p:spPr bwMode="auto">
          <a:xfrm>
            <a:off x="3733800" y="3810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7201" name="Rectangle 33"/>
          <p:cNvSpPr>
            <a:spLocks noChangeArrowheads="1"/>
          </p:cNvSpPr>
          <p:nvPr/>
        </p:nvSpPr>
        <p:spPr bwMode="auto">
          <a:xfrm>
            <a:off x="3200400" y="2209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у</a:t>
            </a:r>
          </a:p>
        </p:txBody>
      </p:sp>
      <p:sp>
        <p:nvSpPr>
          <p:cNvPr id="7202" name="Rectangle 34"/>
          <p:cNvSpPr>
            <a:spLocks noChangeArrowheads="1"/>
          </p:cNvSpPr>
          <p:nvPr/>
        </p:nvSpPr>
        <p:spPr bwMode="auto">
          <a:xfrm>
            <a:off x="2667000" y="2209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д</a:t>
            </a:r>
          </a:p>
        </p:txBody>
      </p:sp>
      <p:sp>
        <p:nvSpPr>
          <p:cNvPr id="7203" name="Rectangle 35"/>
          <p:cNvSpPr>
            <a:spLocks noChangeArrowheads="1"/>
          </p:cNvSpPr>
          <p:nvPr/>
        </p:nvSpPr>
        <p:spPr bwMode="auto">
          <a:xfrm>
            <a:off x="4267200" y="2209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а</a:t>
            </a:r>
          </a:p>
        </p:txBody>
      </p:sp>
      <p:sp>
        <p:nvSpPr>
          <p:cNvPr id="7204" name="Rectangle 36"/>
          <p:cNvSpPr>
            <a:spLocks noChangeArrowheads="1"/>
          </p:cNvSpPr>
          <p:nvPr/>
        </p:nvSpPr>
        <p:spPr bwMode="auto">
          <a:xfrm>
            <a:off x="5334000" y="2743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7205" name="Rectangle 37"/>
          <p:cNvSpPr>
            <a:spLocks noChangeArrowheads="1"/>
          </p:cNvSpPr>
          <p:nvPr/>
        </p:nvSpPr>
        <p:spPr bwMode="auto">
          <a:xfrm>
            <a:off x="5334000" y="3810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7206" name="Rectangle 38"/>
          <p:cNvSpPr>
            <a:spLocks noChangeArrowheads="1"/>
          </p:cNvSpPr>
          <p:nvPr/>
        </p:nvSpPr>
        <p:spPr bwMode="auto">
          <a:xfrm>
            <a:off x="5334000" y="4343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7207" name="Rectangle 39"/>
          <p:cNvSpPr>
            <a:spLocks noChangeArrowheads="1"/>
          </p:cNvSpPr>
          <p:nvPr/>
        </p:nvSpPr>
        <p:spPr bwMode="auto">
          <a:xfrm>
            <a:off x="5334000" y="4876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7208" name="Rectangle 40"/>
          <p:cNvSpPr>
            <a:spLocks noChangeArrowheads="1"/>
          </p:cNvSpPr>
          <p:nvPr/>
        </p:nvSpPr>
        <p:spPr bwMode="auto">
          <a:xfrm>
            <a:off x="5334000" y="5410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7209" name="Rectangle 41"/>
          <p:cNvSpPr>
            <a:spLocks noChangeArrowheads="1"/>
          </p:cNvSpPr>
          <p:nvPr/>
        </p:nvSpPr>
        <p:spPr bwMode="auto">
          <a:xfrm>
            <a:off x="4800600" y="5410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7210" name="Rectangle 42"/>
          <p:cNvSpPr>
            <a:spLocks noChangeArrowheads="1"/>
          </p:cNvSpPr>
          <p:nvPr/>
        </p:nvSpPr>
        <p:spPr bwMode="auto">
          <a:xfrm>
            <a:off x="4267200" y="5410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7211" name="Rectangle 43"/>
          <p:cNvSpPr>
            <a:spLocks noChangeArrowheads="1"/>
          </p:cNvSpPr>
          <p:nvPr/>
        </p:nvSpPr>
        <p:spPr bwMode="auto">
          <a:xfrm>
            <a:off x="3733800" y="5410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7212" name="Rectangle 44"/>
          <p:cNvSpPr>
            <a:spLocks noChangeArrowheads="1"/>
          </p:cNvSpPr>
          <p:nvPr/>
        </p:nvSpPr>
        <p:spPr bwMode="auto">
          <a:xfrm>
            <a:off x="3200400" y="5410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7213" name="Rectangle 45"/>
          <p:cNvSpPr>
            <a:spLocks noChangeArrowheads="1"/>
          </p:cNvSpPr>
          <p:nvPr/>
        </p:nvSpPr>
        <p:spPr bwMode="auto">
          <a:xfrm>
            <a:off x="5867400" y="5410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7214" name="Rectangle 46"/>
          <p:cNvSpPr>
            <a:spLocks noChangeArrowheads="1"/>
          </p:cNvSpPr>
          <p:nvPr/>
        </p:nvSpPr>
        <p:spPr bwMode="auto">
          <a:xfrm>
            <a:off x="7467600" y="2743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7215" name="Rectangle 47"/>
          <p:cNvSpPr>
            <a:spLocks noChangeArrowheads="1"/>
          </p:cNvSpPr>
          <p:nvPr/>
        </p:nvSpPr>
        <p:spPr bwMode="auto">
          <a:xfrm>
            <a:off x="7467600" y="2209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7216" name="Rectangle 48"/>
          <p:cNvSpPr>
            <a:spLocks noChangeArrowheads="1"/>
          </p:cNvSpPr>
          <p:nvPr/>
        </p:nvSpPr>
        <p:spPr bwMode="auto">
          <a:xfrm>
            <a:off x="7467600" y="1676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7217" name="Rectangle 49"/>
          <p:cNvSpPr>
            <a:spLocks noChangeArrowheads="1"/>
          </p:cNvSpPr>
          <p:nvPr/>
        </p:nvSpPr>
        <p:spPr bwMode="auto">
          <a:xfrm>
            <a:off x="7467600" y="114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7218" name="Rectangle 50"/>
          <p:cNvSpPr>
            <a:spLocks noChangeArrowheads="1"/>
          </p:cNvSpPr>
          <p:nvPr/>
        </p:nvSpPr>
        <p:spPr bwMode="auto">
          <a:xfrm>
            <a:off x="6934200" y="1676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7219" name="Rectangle 51"/>
          <p:cNvSpPr>
            <a:spLocks noChangeArrowheads="1"/>
          </p:cNvSpPr>
          <p:nvPr/>
        </p:nvSpPr>
        <p:spPr bwMode="auto">
          <a:xfrm>
            <a:off x="6400800" y="1676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7220" name="Rectangle 52"/>
          <p:cNvSpPr>
            <a:spLocks noChangeArrowheads="1"/>
          </p:cNvSpPr>
          <p:nvPr/>
        </p:nvSpPr>
        <p:spPr bwMode="auto">
          <a:xfrm>
            <a:off x="5867400" y="1676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е</a:t>
            </a:r>
          </a:p>
        </p:txBody>
      </p:sp>
      <p:sp>
        <p:nvSpPr>
          <p:cNvPr id="7221" name="Rectangle 53"/>
          <p:cNvSpPr>
            <a:spLocks noChangeArrowheads="1"/>
          </p:cNvSpPr>
          <p:nvPr/>
        </p:nvSpPr>
        <p:spPr bwMode="auto">
          <a:xfrm>
            <a:off x="5867400" y="1676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7222" name="Rectangle 54"/>
          <p:cNvSpPr>
            <a:spLocks noChangeArrowheads="1"/>
          </p:cNvSpPr>
          <p:nvPr/>
        </p:nvSpPr>
        <p:spPr bwMode="auto">
          <a:xfrm>
            <a:off x="8001000" y="1676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7223" name="Rectangle 55"/>
          <p:cNvSpPr>
            <a:spLocks noChangeArrowheads="1"/>
          </p:cNvSpPr>
          <p:nvPr/>
        </p:nvSpPr>
        <p:spPr bwMode="auto">
          <a:xfrm>
            <a:off x="8458200" y="1676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7224" name="Oval 56"/>
          <p:cNvSpPr>
            <a:spLocks noChangeArrowheads="1"/>
          </p:cNvSpPr>
          <p:nvPr/>
        </p:nvSpPr>
        <p:spPr bwMode="auto">
          <a:xfrm>
            <a:off x="0" y="1524000"/>
            <a:ext cx="2286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CC0000"/>
                </a:solidFill>
              </a:rPr>
              <a:t>1</a:t>
            </a:r>
          </a:p>
        </p:txBody>
      </p:sp>
      <p:sp>
        <p:nvSpPr>
          <p:cNvPr id="7225" name="Oval 57"/>
          <p:cNvSpPr>
            <a:spLocks noChangeArrowheads="1"/>
          </p:cNvSpPr>
          <p:nvPr/>
        </p:nvSpPr>
        <p:spPr bwMode="auto">
          <a:xfrm>
            <a:off x="685800" y="914400"/>
            <a:ext cx="2286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CC0000"/>
                </a:solidFill>
              </a:rPr>
              <a:t>6</a:t>
            </a:r>
          </a:p>
        </p:txBody>
      </p:sp>
      <p:sp>
        <p:nvSpPr>
          <p:cNvPr id="7226" name="Oval 58"/>
          <p:cNvSpPr>
            <a:spLocks noChangeArrowheads="1"/>
          </p:cNvSpPr>
          <p:nvPr/>
        </p:nvSpPr>
        <p:spPr bwMode="auto">
          <a:xfrm>
            <a:off x="2209800" y="2514600"/>
            <a:ext cx="2286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CC0000"/>
                </a:solidFill>
              </a:rPr>
              <a:t>7</a:t>
            </a:r>
          </a:p>
        </p:txBody>
      </p:sp>
      <p:sp>
        <p:nvSpPr>
          <p:cNvPr id="7227" name="Oval 59"/>
          <p:cNvSpPr>
            <a:spLocks noChangeArrowheads="1"/>
          </p:cNvSpPr>
          <p:nvPr/>
        </p:nvSpPr>
        <p:spPr bwMode="auto">
          <a:xfrm>
            <a:off x="2514600" y="2286000"/>
            <a:ext cx="2286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CC0000"/>
                </a:solidFill>
              </a:rPr>
              <a:t>2</a:t>
            </a:r>
          </a:p>
        </p:txBody>
      </p:sp>
      <p:sp>
        <p:nvSpPr>
          <p:cNvPr id="7228" name="Oval 60"/>
          <p:cNvSpPr>
            <a:spLocks noChangeArrowheads="1"/>
          </p:cNvSpPr>
          <p:nvPr/>
        </p:nvSpPr>
        <p:spPr bwMode="auto">
          <a:xfrm>
            <a:off x="5715000" y="1752600"/>
            <a:ext cx="2286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CC0000"/>
                </a:solidFill>
              </a:rPr>
              <a:t>3</a:t>
            </a:r>
          </a:p>
        </p:txBody>
      </p:sp>
      <p:sp>
        <p:nvSpPr>
          <p:cNvPr id="7229" name="Oval 61"/>
          <p:cNvSpPr>
            <a:spLocks noChangeArrowheads="1"/>
          </p:cNvSpPr>
          <p:nvPr/>
        </p:nvSpPr>
        <p:spPr bwMode="auto">
          <a:xfrm>
            <a:off x="7620000" y="914400"/>
            <a:ext cx="2286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CC0000"/>
                </a:solidFill>
              </a:rPr>
              <a:t>10</a:t>
            </a:r>
          </a:p>
        </p:txBody>
      </p:sp>
      <p:sp>
        <p:nvSpPr>
          <p:cNvPr id="7230" name="Oval 62"/>
          <p:cNvSpPr>
            <a:spLocks noChangeArrowheads="1"/>
          </p:cNvSpPr>
          <p:nvPr/>
        </p:nvSpPr>
        <p:spPr bwMode="auto">
          <a:xfrm>
            <a:off x="5562600" y="2514600"/>
            <a:ext cx="2286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CC0000"/>
                </a:solidFill>
              </a:rPr>
              <a:t>9</a:t>
            </a:r>
          </a:p>
        </p:txBody>
      </p:sp>
      <p:sp>
        <p:nvSpPr>
          <p:cNvPr id="7231" name="Oval 63"/>
          <p:cNvSpPr>
            <a:spLocks noChangeArrowheads="1"/>
          </p:cNvSpPr>
          <p:nvPr/>
        </p:nvSpPr>
        <p:spPr bwMode="auto">
          <a:xfrm>
            <a:off x="3962400" y="1981200"/>
            <a:ext cx="2286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CC0000"/>
                </a:solidFill>
              </a:rPr>
              <a:t>8</a:t>
            </a:r>
          </a:p>
        </p:txBody>
      </p:sp>
      <p:sp>
        <p:nvSpPr>
          <p:cNvPr id="7232" name="Oval 64"/>
          <p:cNvSpPr>
            <a:spLocks noChangeArrowheads="1"/>
          </p:cNvSpPr>
          <p:nvPr/>
        </p:nvSpPr>
        <p:spPr bwMode="auto">
          <a:xfrm>
            <a:off x="381000" y="3429000"/>
            <a:ext cx="2286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CC0000"/>
                </a:solidFill>
              </a:rPr>
              <a:t>4</a:t>
            </a:r>
          </a:p>
        </p:txBody>
      </p:sp>
      <p:sp>
        <p:nvSpPr>
          <p:cNvPr id="7233" name="Oval 65"/>
          <p:cNvSpPr>
            <a:spLocks noChangeArrowheads="1"/>
          </p:cNvSpPr>
          <p:nvPr/>
        </p:nvSpPr>
        <p:spPr bwMode="auto">
          <a:xfrm>
            <a:off x="3048000" y="5486400"/>
            <a:ext cx="2286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CC0000"/>
                </a:solidFill>
              </a:rPr>
              <a:t>5</a:t>
            </a:r>
          </a:p>
        </p:txBody>
      </p:sp>
      <p:sp>
        <p:nvSpPr>
          <p:cNvPr id="7234" name="Rectangle 66"/>
          <p:cNvSpPr>
            <a:spLocks noChangeArrowheads="1"/>
          </p:cNvSpPr>
          <p:nvPr/>
        </p:nvSpPr>
        <p:spPr bwMode="auto">
          <a:xfrm>
            <a:off x="3048000" y="0"/>
            <a:ext cx="24384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 b="1">
                <a:latin typeface="Bookman Old Style" pitchFamily="18" charset="0"/>
              </a:rPr>
              <a:t>По горизонтали:</a:t>
            </a:r>
          </a:p>
        </p:txBody>
      </p:sp>
      <p:sp>
        <p:nvSpPr>
          <p:cNvPr id="10307" name="Text Box 67"/>
          <p:cNvSpPr txBox="1">
            <a:spLocks noChangeArrowheads="1"/>
          </p:cNvSpPr>
          <p:nvPr/>
        </p:nvSpPr>
        <p:spPr bwMode="auto">
          <a:xfrm>
            <a:off x="1676400" y="457200"/>
            <a:ext cx="5562600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3.</a:t>
            </a:r>
            <a:r>
              <a:rPr lang="ru-RU">
                <a:latin typeface="Bookman Old Style" pitchFamily="18" charset="0"/>
              </a:rPr>
              <a:t> </a:t>
            </a:r>
            <a:r>
              <a:rPr lang="ru-RU" sz="1600" b="1">
                <a:latin typeface="Bookman Old Style" pitchFamily="18" charset="0"/>
              </a:rPr>
              <a:t>Граф, предназначенный для отображения вложенности, подчиненности, наследования и п.т. между объектами</a:t>
            </a:r>
            <a:r>
              <a:rPr 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5334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10668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16002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1336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26670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32004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37338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42672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48006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53340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58674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8205" name="Rectangle 13"/>
          <p:cNvSpPr>
            <a:spLocks noChangeArrowheads="1"/>
          </p:cNvSpPr>
          <p:nvPr/>
        </p:nvSpPr>
        <p:spPr bwMode="auto">
          <a:xfrm>
            <a:off x="64008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69342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8207" name="Rectangle 15"/>
          <p:cNvSpPr>
            <a:spLocks noChangeArrowheads="1"/>
          </p:cNvSpPr>
          <p:nvPr/>
        </p:nvSpPr>
        <p:spPr bwMode="auto">
          <a:xfrm>
            <a:off x="74676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533400" y="2743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533400" y="2209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533400" y="1676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е</a:t>
            </a:r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533400" y="114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8212" name="Rectangle 20"/>
          <p:cNvSpPr>
            <a:spLocks noChangeArrowheads="1"/>
          </p:cNvSpPr>
          <p:nvPr/>
        </p:nvSpPr>
        <p:spPr bwMode="auto">
          <a:xfrm>
            <a:off x="533400" y="3810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533400" y="4343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8214" name="Rectangle 22"/>
          <p:cNvSpPr>
            <a:spLocks noChangeArrowheads="1"/>
          </p:cNvSpPr>
          <p:nvPr/>
        </p:nvSpPr>
        <p:spPr bwMode="auto">
          <a:xfrm>
            <a:off x="0" y="1676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с</a:t>
            </a:r>
          </a:p>
        </p:txBody>
      </p:sp>
      <p:sp>
        <p:nvSpPr>
          <p:cNvPr id="8215" name="Rectangle 23"/>
          <p:cNvSpPr>
            <a:spLocks noChangeArrowheads="1"/>
          </p:cNvSpPr>
          <p:nvPr/>
        </p:nvSpPr>
        <p:spPr bwMode="auto">
          <a:xfrm>
            <a:off x="1066800" y="1676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т</a:t>
            </a:r>
          </a:p>
        </p:txBody>
      </p:sp>
      <p:sp>
        <p:nvSpPr>
          <p:cNvPr id="8216" name="Rectangle 24"/>
          <p:cNvSpPr>
            <a:spLocks noChangeArrowheads="1"/>
          </p:cNvSpPr>
          <p:nvPr/>
        </p:nvSpPr>
        <p:spPr bwMode="auto">
          <a:xfrm>
            <a:off x="1600200" y="1676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ь</a:t>
            </a:r>
          </a:p>
        </p:txBody>
      </p:sp>
      <p:sp>
        <p:nvSpPr>
          <p:cNvPr id="8217" name="Rectangle 25"/>
          <p:cNvSpPr>
            <a:spLocks noChangeArrowheads="1"/>
          </p:cNvSpPr>
          <p:nvPr/>
        </p:nvSpPr>
        <p:spPr bwMode="auto">
          <a:xfrm>
            <a:off x="2133600" y="2743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8218" name="Rectangle 26"/>
          <p:cNvSpPr>
            <a:spLocks noChangeArrowheads="1"/>
          </p:cNvSpPr>
          <p:nvPr/>
        </p:nvSpPr>
        <p:spPr bwMode="auto">
          <a:xfrm>
            <a:off x="2133600" y="3810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8219" name="Rectangle 27"/>
          <p:cNvSpPr>
            <a:spLocks noChangeArrowheads="1"/>
          </p:cNvSpPr>
          <p:nvPr/>
        </p:nvSpPr>
        <p:spPr bwMode="auto">
          <a:xfrm>
            <a:off x="2133600" y="4343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8220" name="Rectangle 28"/>
          <p:cNvSpPr>
            <a:spLocks noChangeArrowheads="1"/>
          </p:cNvSpPr>
          <p:nvPr/>
        </p:nvSpPr>
        <p:spPr bwMode="auto">
          <a:xfrm>
            <a:off x="2133600" y="4876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8221" name="Rectangle 29"/>
          <p:cNvSpPr>
            <a:spLocks noChangeArrowheads="1"/>
          </p:cNvSpPr>
          <p:nvPr/>
        </p:nvSpPr>
        <p:spPr bwMode="auto">
          <a:xfrm>
            <a:off x="2133600" y="5410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8222" name="Rectangle 30"/>
          <p:cNvSpPr>
            <a:spLocks noChangeArrowheads="1"/>
          </p:cNvSpPr>
          <p:nvPr/>
        </p:nvSpPr>
        <p:spPr bwMode="auto">
          <a:xfrm>
            <a:off x="3733800" y="2209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г</a:t>
            </a:r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auto">
          <a:xfrm>
            <a:off x="3733800" y="2743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8224" name="Rectangle 32"/>
          <p:cNvSpPr>
            <a:spLocks noChangeArrowheads="1"/>
          </p:cNvSpPr>
          <p:nvPr/>
        </p:nvSpPr>
        <p:spPr bwMode="auto">
          <a:xfrm>
            <a:off x="3733800" y="3810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8225" name="Rectangle 33"/>
          <p:cNvSpPr>
            <a:spLocks noChangeArrowheads="1"/>
          </p:cNvSpPr>
          <p:nvPr/>
        </p:nvSpPr>
        <p:spPr bwMode="auto">
          <a:xfrm>
            <a:off x="3200400" y="2209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у</a:t>
            </a:r>
          </a:p>
        </p:txBody>
      </p:sp>
      <p:sp>
        <p:nvSpPr>
          <p:cNvPr id="8226" name="Rectangle 34"/>
          <p:cNvSpPr>
            <a:spLocks noChangeArrowheads="1"/>
          </p:cNvSpPr>
          <p:nvPr/>
        </p:nvSpPr>
        <p:spPr bwMode="auto">
          <a:xfrm>
            <a:off x="2667000" y="2209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д</a:t>
            </a:r>
          </a:p>
        </p:txBody>
      </p:sp>
      <p:sp>
        <p:nvSpPr>
          <p:cNvPr id="8227" name="Rectangle 35"/>
          <p:cNvSpPr>
            <a:spLocks noChangeArrowheads="1"/>
          </p:cNvSpPr>
          <p:nvPr/>
        </p:nvSpPr>
        <p:spPr bwMode="auto">
          <a:xfrm>
            <a:off x="4267200" y="2209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а</a:t>
            </a:r>
          </a:p>
        </p:txBody>
      </p:sp>
      <p:sp>
        <p:nvSpPr>
          <p:cNvPr id="8228" name="Rectangle 36"/>
          <p:cNvSpPr>
            <a:spLocks noChangeArrowheads="1"/>
          </p:cNvSpPr>
          <p:nvPr/>
        </p:nvSpPr>
        <p:spPr bwMode="auto">
          <a:xfrm>
            <a:off x="5334000" y="2743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8229" name="Rectangle 37"/>
          <p:cNvSpPr>
            <a:spLocks noChangeArrowheads="1"/>
          </p:cNvSpPr>
          <p:nvPr/>
        </p:nvSpPr>
        <p:spPr bwMode="auto">
          <a:xfrm>
            <a:off x="5334000" y="3810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8230" name="Rectangle 38"/>
          <p:cNvSpPr>
            <a:spLocks noChangeArrowheads="1"/>
          </p:cNvSpPr>
          <p:nvPr/>
        </p:nvSpPr>
        <p:spPr bwMode="auto">
          <a:xfrm>
            <a:off x="5334000" y="4343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8231" name="Rectangle 39"/>
          <p:cNvSpPr>
            <a:spLocks noChangeArrowheads="1"/>
          </p:cNvSpPr>
          <p:nvPr/>
        </p:nvSpPr>
        <p:spPr bwMode="auto">
          <a:xfrm>
            <a:off x="5334000" y="4876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8232" name="Rectangle 40"/>
          <p:cNvSpPr>
            <a:spLocks noChangeArrowheads="1"/>
          </p:cNvSpPr>
          <p:nvPr/>
        </p:nvSpPr>
        <p:spPr bwMode="auto">
          <a:xfrm>
            <a:off x="5334000" y="5410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8233" name="Rectangle 41"/>
          <p:cNvSpPr>
            <a:spLocks noChangeArrowheads="1"/>
          </p:cNvSpPr>
          <p:nvPr/>
        </p:nvSpPr>
        <p:spPr bwMode="auto">
          <a:xfrm>
            <a:off x="4800600" y="5410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8234" name="Rectangle 42"/>
          <p:cNvSpPr>
            <a:spLocks noChangeArrowheads="1"/>
          </p:cNvSpPr>
          <p:nvPr/>
        </p:nvSpPr>
        <p:spPr bwMode="auto">
          <a:xfrm>
            <a:off x="4267200" y="5410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8235" name="Rectangle 43"/>
          <p:cNvSpPr>
            <a:spLocks noChangeArrowheads="1"/>
          </p:cNvSpPr>
          <p:nvPr/>
        </p:nvSpPr>
        <p:spPr bwMode="auto">
          <a:xfrm>
            <a:off x="3733800" y="5410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8236" name="Rectangle 44"/>
          <p:cNvSpPr>
            <a:spLocks noChangeArrowheads="1"/>
          </p:cNvSpPr>
          <p:nvPr/>
        </p:nvSpPr>
        <p:spPr bwMode="auto">
          <a:xfrm>
            <a:off x="3200400" y="5410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8237" name="Rectangle 45"/>
          <p:cNvSpPr>
            <a:spLocks noChangeArrowheads="1"/>
          </p:cNvSpPr>
          <p:nvPr/>
        </p:nvSpPr>
        <p:spPr bwMode="auto">
          <a:xfrm>
            <a:off x="5867400" y="5410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8238" name="Rectangle 46"/>
          <p:cNvSpPr>
            <a:spLocks noChangeArrowheads="1"/>
          </p:cNvSpPr>
          <p:nvPr/>
        </p:nvSpPr>
        <p:spPr bwMode="auto">
          <a:xfrm>
            <a:off x="7467600" y="2743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8239" name="Rectangle 47"/>
          <p:cNvSpPr>
            <a:spLocks noChangeArrowheads="1"/>
          </p:cNvSpPr>
          <p:nvPr/>
        </p:nvSpPr>
        <p:spPr bwMode="auto">
          <a:xfrm>
            <a:off x="7467600" y="2209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8240" name="Rectangle 48"/>
          <p:cNvSpPr>
            <a:spLocks noChangeArrowheads="1"/>
          </p:cNvSpPr>
          <p:nvPr/>
        </p:nvSpPr>
        <p:spPr bwMode="auto">
          <a:xfrm>
            <a:off x="7467600" y="1676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е</a:t>
            </a:r>
          </a:p>
        </p:txBody>
      </p:sp>
      <p:sp>
        <p:nvSpPr>
          <p:cNvPr id="8241" name="Rectangle 49"/>
          <p:cNvSpPr>
            <a:spLocks noChangeArrowheads="1"/>
          </p:cNvSpPr>
          <p:nvPr/>
        </p:nvSpPr>
        <p:spPr bwMode="auto">
          <a:xfrm>
            <a:off x="7467600" y="114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8242" name="Rectangle 50"/>
          <p:cNvSpPr>
            <a:spLocks noChangeArrowheads="1"/>
          </p:cNvSpPr>
          <p:nvPr/>
        </p:nvSpPr>
        <p:spPr bwMode="auto">
          <a:xfrm>
            <a:off x="6934200" y="1676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р</a:t>
            </a:r>
          </a:p>
        </p:txBody>
      </p:sp>
      <p:sp>
        <p:nvSpPr>
          <p:cNvPr id="8243" name="Rectangle 51"/>
          <p:cNvSpPr>
            <a:spLocks noChangeArrowheads="1"/>
          </p:cNvSpPr>
          <p:nvPr/>
        </p:nvSpPr>
        <p:spPr bwMode="auto">
          <a:xfrm>
            <a:off x="6400800" y="1676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е</a:t>
            </a:r>
          </a:p>
        </p:txBody>
      </p:sp>
      <p:sp>
        <p:nvSpPr>
          <p:cNvPr id="8244" name="Rectangle 52"/>
          <p:cNvSpPr>
            <a:spLocks noChangeArrowheads="1"/>
          </p:cNvSpPr>
          <p:nvPr/>
        </p:nvSpPr>
        <p:spPr bwMode="auto">
          <a:xfrm>
            <a:off x="5867400" y="1676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е</a:t>
            </a:r>
          </a:p>
        </p:txBody>
      </p:sp>
      <p:sp>
        <p:nvSpPr>
          <p:cNvPr id="8245" name="Rectangle 53"/>
          <p:cNvSpPr>
            <a:spLocks noChangeArrowheads="1"/>
          </p:cNvSpPr>
          <p:nvPr/>
        </p:nvSpPr>
        <p:spPr bwMode="auto">
          <a:xfrm>
            <a:off x="5867400" y="1676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д</a:t>
            </a:r>
          </a:p>
        </p:txBody>
      </p:sp>
      <p:sp>
        <p:nvSpPr>
          <p:cNvPr id="8246" name="Rectangle 54"/>
          <p:cNvSpPr>
            <a:spLocks noChangeArrowheads="1"/>
          </p:cNvSpPr>
          <p:nvPr/>
        </p:nvSpPr>
        <p:spPr bwMode="auto">
          <a:xfrm>
            <a:off x="8001000" y="1676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в</a:t>
            </a:r>
          </a:p>
        </p:txBody>
      </p:sp>
      <p:sp>
        <p:nvSpPr>
          <p:cNvPr id="8247" name="Rectangle 55"/>
          <p:cNvSpPr>
            <a:spLocks noChangeArrowheads="1"/>
          </p:cNvSpPr>
          <p:nvPr/>
        </p:nvSpPr>
        <p:spPr bwMode="auto">
          <a:xfrm>
            <a:off x="8458200" y="1676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о</a:t>
            </a:r>
          </a:p>
        </p:txBody>
      </p:sp>
      <p:sp>
        <p:nvSpPr>
          <p:cNvPr id="8248" name="Oval 56"/>
          <p:cNvSpPr>
            <a:spLocks noChangeArrowheads="1"/>
          </p:cNvSpPr>
          <p:nvPr/>
        </p:nvSpPr>
        <p:spPr bwMode="auto">
          <a:xfrm>
            <a:off x="0" y="1524000"/>
            <a:ext cx="2286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CC0000"/>
                </a:solidFill>
              </a:rPr>
              <a:t>1</a:t>
            </a:r>
          </a:p>
        </p:txBody>
      </p:sp>
      <p:sp>
        <p:nvSpPr>
          <p:cNvPr id="8249" name="Oval 57"/>
          <p:cNvSpPr>
            <a:spLocks noChangeArrowheads="1"/>
          </p:cNvSpPr>
          <p:nvPr/>
        </p:nvSpPr>
        <p:spPr bwMode="auto">
          <a:xfrm>
            <a:off x="685800" y="914400"/>
            <a:ext cx="2286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CC0000"/>
                </a:solidFill>
              </a:rPr>
              <a:t>6</a:t>
            </a:r>
          </a:p>
        </p:txBody>
      </p:sp>
      <p:sp>
        <p:nvSpPr>
          <p:cNvPr id="8250" name="Oval 58"/>
          <p:cNvSpPr>
            <a:spLocks noChangeArrowheads="1"/>
          </p:cNvSpPr>
          <p:nvPr/>
        </p:nvSpPr>
        <p:spPr bwMode="auto">
          <a:xfrm>
            <a:off x="2209800" y="2514600"/>
            <a:ext cx="2286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CC0000"/>
                </a:solidFill>
              </a:rPr>
              <a:t>7</a:t>
            </a:r>
          </a:p>
        </p:txBody>
      </p:sp>
      <p:sp>
        <p:nvSpPr>
          <p:cNvPr id="8251" name="Oval 59"/>
          <p:cNvSpPr>
            <a:spLocks noChangeArrowheads="1"/>
          </p:cNvSpPr>
          <p:nvPr/>
        </p:nvSpPr>
        <p:spPr bwMode="auto">
          <a:xfrm>
            <a:off x="2514600" y="2286000"/>
            <a:ext cx="2286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CC0000"/>
                </a:solidFill>
              </a:rPr>
              <a:t>2</a:t>
            </a:r>
          </a:p>
        </p:txBody>
      </p:sp>
      <p:sp>
        <p:nvSpPr>
          <p:cNvPr id="8252" name="Oval 60"/>
          <p:cNvSpPr>
            <a:spLocks noChangeArrowheads="1"/>
          </p:cNvSpPr>
          <p:nvPr/>
        </p:nvSpPr>
        <p:spPr bwMode="auto">
          <a:xfrm>
            <a:off x="5715000" y="1752600"/>
            <a:ext cx="2286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CC0000"/>
                </a:solidFill>
              </a:rPr>
              <a:t>3</a:t>
            </a:r>
          </a:p>
        </p:txBody>
      </p:sp>
      <p:sp>
        <p:nvSpPr>
          <p:cNvPr id="8253" name="Oval 61"/>
          <p:cNvSpPr>
            <a:spLocks noChangeArrowheads="1"/>
          </p:cNvSpPr>
          <p:nvPr/>
        </p:nvSpPr>
        <p:spPr bwMode="auto">
          <a:xfrm>
            <a:off x="7620000" y="914400"/>
            <a:ext cx="2286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CC0000"/>
                </a:solidFill>
              </a:rPr>
              <a:t>10</a:t>
            </a:r>
          </a:p>
        </p:txBody>
      </p:sp>
      <p:sp>
        <p:nvSpPr>
          <p:cNvPr id="8254" name="Oval 62"/>
          <p:cNvSpPr>
            <a:spLocks noChangeArrowheads="1"/>
          </p:cNvSpPr>
          <p:nvPr/>
        </p:nvSpPr>
        <p:spPr bwMode="auto">
          <a:xfrm>
            <a:off x="5562600" y="2514600"/>
            <a:ext cx="2286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CC0000"/>
                </a:solidFill>
              </a:rPr>
              <a:t>9</a:t>
            </a:r>
          </a:p>
        </p:txBody>
      </p:sp>
      <p:sp>
        <p:nvSpPr>
          <p:cNvPr id="8255" name="Oval 63"/>
          <p:cNvSpPr>
            <a:spLocks noChangeArrowheads="1"/>
          </p:cNvSpPr>
          <p:nvPr/>
        </p:nvSpPr>
        <p:spPr bwMode="auto">
          <a:xfrm>
            <a:off x="3962400" y="1981200"/>
            <a:ext cx="2286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CC0000"/>
                </a:solidFill>
              </a:rPr>
              <a:t>8</a:t>
            </a:r>
          </a:p>
        </p:txBody>
      </p:sp>
      <p:sp>
        <p:nvSpPr>
          <p:cNvPr id="8256" name="Oval 64"/>
          <p:cNvSpPr>
            <a:spLocks noChangeArrowheads="1"/>
          </p:cNvSpPr>
          <p:nvPr/>
        </p:nvSpPr>
        <p:spPr bwMode="auto">
          <a:xfrm>
            <a:off x="381000" y="3429000"/>
            <a:ext cx="2286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CC0000"/>
                </a:solidFill>
              </a:rPr>
              <a:t>4</a:t>
            </a:r>
          </a:p>
        </p:txBody>
      </p:sp>
      <p:sp>
        <p:nvSpPr>
          <p:cNvPr id="8257" name="Oval 65"/>
          <p:cNvSpPr>
            <a:spLocks noChangeArrowheads="1"/>
          </p:cNvSpPr>
          <p:nvPr/>
        </p:nvSpPr>
        <p:spPr bwMode="auto">
          <a:xfrm>
            <a:off x="3048000" y="5486400"/>
            <a:ext cx="2286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CC0000"/>
                </a:solidFill>
              </a:rPr>
              <a:t>5</a:t>
            </a:r>
          </a:p>
        </p:txBody>
      </p:sp>
      <p:sp>
        <p:nvSpPr>
          <p:cNvPr id="8258" name="Rectangle 66"/>
          <p:cNvSpPr>
            <a:spLocks noChangeArrowheads="1"/>
          </p:cNvSpPr>
          <p:nvPr/>
        </p:nvSpPr>
        <p:spPr bwMode="auto">
          <a:xfrm>
            <a:off x="3048000" y="0"/>
            <a:ext cx="24384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 b="1">
                <a:latin typeface="Bookman Old Style" pitchFamily="18" charset="0"/>
              </a:rPr>
              <a:t>По горизонтали:</a:t>
            </a:r>
          </a:p>
        </p:txBody>
      </p:sp>
      <p:sp>
        <p:nvSpPr>
          <p:cNvPr id="11331" name="Text Box 67"/>
          <p:cNvSpPr txBox="1">
            <a:spLocks noChangeArrowheads="1"/>
          </p:cNvSpPr>
          <p:nvPr/>
        </p:nvSpPr>
        <p:spPr bwMode="auto">
          <a:xfrm>
            <a:off x="1676400" y="457200"/>
            <a:ext cx="5562600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4.</a:t>
            </a:r>
            <a:r>
              <a:rPr lang="ru-RU">
                <a:latin typeface="Bookman Old Style" pitchFamily="18" charset="0"/>
              </a:rPr>
              <a:t> </a:t>
            </a:r>
            <a:r>
              <a:rPr lang="ru-RU" sz="1600" b="1">
                <a:latin typeface="Bookman Old Style" pitchFamily="18" charset="0"/>
              </a:rPr>
              <a:t>Модель, отображающая знания человека об объекте моделирования. Описание в той или иной форме объекта моделирования</a:t>
            </a:r>
            <a:r>
              <a:rPr lang="ru-RU" b="1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5334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и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0668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н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16002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ф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21336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о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26670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р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32004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м</a:t>
            </a: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37338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а</a:t>
            </a:r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42672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ц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48006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и</a:t>
            </a:r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53340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о</a:t>
            </a:r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58674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н</a:t>
            </a:r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64008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н</a:t>
            </a:r>
          </a:p>
        </p:txBody>
      </p:sp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69342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а</a:t>
            </a:r>
          </a:p>
        </p:txBody>
      </p:sp>
      <p:sp>
        <p:nvSpPr>
          <p:cNvPr id="9231" name="Rectangle 15"/>
          <p:cNvSpPr>
            <a:spLocks noChangeArrowheads="1"/>
          </p:cNvSpPr>
          <p:nvPr/>
        </p:nvSpPr>
        <p:spPr bwMode="auto">
          <a:xfrm>
            <a:off x="74676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я</a:t>
            </a:r>
          </a:p>
        </p:txBody>
      </p:sp>
      <p:sp>
        <p:nvSpPr>
          <p:cNvPr id="9232" name="Rectangle 16"/>
          <p:cNvSpPr>
            <a:spLocks noChangeArrowheads="1"/>
          </p:cNvSpPr>
          <p:nvPr/>
        </p:nvSpPr>
        <p:spPr bwMode="auto">
          <a:xfrm>
            <a:off x="533400" y="2743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533400" y="2209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9234" name="Rectangle 18"/>
          <p:cNvSpPr>
            <a:spLocks noChangeArrowheads="1"/>
          </p:cNvSpPr>
          <p:nvPr/>
        </p:nvSpPr>
        <p:spPr bwMode="auto">
          <a:xfrm>
            <a:off x="533400" y="1676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е</a:t>
            </a:r>
          </a:p>
        </p:txBody>
      </p:sp>
      <p:sp>
        <p:nvSpPr>
          <p:cNvPr id="9235" name="Rectangle 19"/>
          <p:cNvSpPr>
            <a:spLocks noChangeArrowheads="1"/>
          </p:cNvSpPr>
          <p:nvPr/>
        </p:nvSpPr>
        <p:spPr bwMode="auto">
          <a:xfrm>
            <a:off x="533400" y="114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9236" name="Rectangle 20"/>
          <p:cNvSpPr>
            <a:spLocks noChangeArrowheads="1"/>
          </p:cNvSpPr>
          <p:nvPr/>
        </p:nvSpPr>
        <p:spPr bwMode="auto">
          <a:xfrm>
            <a:off x="533400" y="3810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9237" name="Rectangle 21"/>
          <p:cNvSpPr>
            <a:spLocks noChangeArrowheads="1"/>
          </p:cNvSpPr>
          <p:nvPr/>
        </p:nvSpPr>
        <p:spPr bwMode="auto">
          <a:xfrm>
            <a:off x="533400" y="4343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9238" name="Rectangle 22"/>
          <p:cNvSpPr>
            <a:spLocks noChangeArrowheads="1"/>
          </p:cNvSpPr>
          <p:nvPr/>
        </p:nvSpPr>
        <p:spPr bwMode="auto">
          <a:xfrm>
            <a:off x="0" y="1676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с</a:t>
            </a:r>
          </a:p>
        </p:txBody>
      </p:sp>
      <p:sp>
        <p:nvSpPr>
          <p:cNvPr id="9239" name="Rectangle 23"/>
          <p:cNvSpPr>
            <a:spLocks noChangeArrowheads="1"/>
          </p:cNvSpPr>
          <p:nvPr/>
        </p:nvSpPr>
        <p:spPr bwMode="auto">
          <a:xfrm>
            <a:off x="1066800" y="1676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т</a:t>
            </a:r>
          </a:p>
        </p:txBody>
      </p:sp>
      <p:sp>
        <p:nvSpPr>
          <p:cNvPr id="9240" name="Rectangle 24"/>
          <p:cNvSpPr>
            <a:spLocks noChangeArrowheads="1"/>
          </p:cNvSpPr>
          <p:nvPr/>
        </p:nvSpPr>
        <p:spPr bwMode="auto">
          <a:xfrm>
            <a:off x="1600200" y="1676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ь</a:t>
            </a:r>
          </a:p>
        </p:txBody>
      </p:sp>
      <p:sp>
        <p:nvSpPr>
          <p:cNvPr id="9241" name="Rectangle 25"/>
          <p:cNvSpPr>
            <a:spLocks noChangeArrowheads="1"/>
          </p:cNvSpPr>
          <p:nvPr/>
        </p:nvSpPr>
        <p:spPr bwMode="auto">
          <a:xfrm>
            <a:off x="2133600" y="2743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9242" name="Rectangle 26"/>
          <p:cNvSpPr>
            <a:spLocks noChangeArrowheads="1"/>
          </p:cNvSpPr>
          <p:nvPr/>
        </p:nvSpPr>
        <p:spPr bwMode="auto">
          <a:xfrm>
            <a:off x="2133600" y="3810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9243" name="Rectangle 27"/>
          <p:cNvSpPr>
            <a:spLocks noChangeArrowheads="1"/>
          </p:cNvSpPr>
          <p:nvPr/>
        </p:nvSpPr>
        <p:spPr bwMode="auto">
          <a:xfrm>
            <a:off x="2133600" y="4343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9244" name="Rectangle 28"/>
          <p:cNvSpPr>
            <a:spLocks noChangeArrowheads="1"/>
          </p:cNvSpPr>
          <p:nvPr/>
        </p:nvSpPr>
        <p:spPr bwMode="auto">
          <a:xfrm>
            <a:off x="2133600" y="4876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9245" name="Rectangle 29"/>
          <p:cNvSpPr>
            <a:spLocks noChangeArrowheads="1"/>
          </p:cNvSpPr>
          <p:nvPr/>
        </p:nvSpPr>
        <p:spPr bwMode="auto">
          <a:xfrm>
            <a:off x="2133600" y="5410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9246" name="Rectangle 30"/>
          <p:cNvSpPr>
            <a:spLocks noChangeArrowheads="1"/>
          </p:cNvSpPr>
          <p:nvPr/>
        </p:nvSpPr>
        <p:spPr bwMode="auto">
          <a:xfrm>
            <a:off x="3733800" y="2209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г</a:t>
            </a:r>
          </a:p>
        </p:txBody>
      </p:sp>
      <p:sp>
        <p:nvSpPr>
          <p:cNvPr id="9247" name="Rectangle 31"/>
          <p:cNvSpPr>
            <a:spLocks noChangeArrowheads="1"/>
          </p:cNvSpPr>
          <p:nvPr/>
        </p:nvSpPr>
        <p:spPr bwMode="auto">
          <a:xfrm>
            <a:off x="3733800" y="2743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9248" name="Rectangle 32"/>
          <p:cNvSpPr>
            <a:spLocks noChangeArrowheads="1"/>
          </p:cNvSpPr>
          <p:nvPr/>
        </p:nvSpPr>
        <p:spPr bwMode="auto">
          <a:xfrm>
            <a:off x="3733800" y="3810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9249" name="Rectangle 33"/>
          <p:cNvSpPr>
            <a:spLocks noChangeArrowheads="1"/>
          </p:cNvSpPr>
          <p:nvPr/>
        </p:nvSpPr>
        <p:spPr bwMode="auto">
          <a:xfrm>
            <a:off x="3200400" y="2209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у</a:t>
            </a:r>
          </a:p>
        </p:txBody>
      </p:sp>
      <p:sp>
        <p:nvSpPr>
          <p:cNvPr id="9250" name="Rectangle 34"/>
          <p:cNvSpPr>
            <a:spLocks noChangeArrowheads="1"/>
          </p:cNvSpPr>
          <p:nvPr/>
        </p:nvSpPr>
        <p:spPr bwMode="auto">
          <a:xfrm>
            <a:off x="2667000" y="2209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д</a:t>
            </a:r>
          </a:p>
        </p:txBody>
      </p:sp>
      <p:sp>
        <p:nvSpPr>
          <p:cNvPr id="9251" name="Rectangle 35"/>
          <p:cNvSpPr>
            <a:spLocks noChangeArrowheads="1"/>
          </p:cNvSpPr>
          <p:nvPr/>
        </p:nvSpPr>
        <p:spPr bwMode="auto">
          <a:xfrm>
            <a:off x="4267200" y="2209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а</a:t>
            </a:r>
          </a:p>
        </p:txBody>
      </p:sp>
      <p:sp>
        <p:nvSpPr>
          <p:cNvPr id="9252" name="Rectangle 36"/>
          <p:cNvSpPr>
            <a:spLocks noChangeArrowheads="1"/>
          </p:cNvSpPr>
          <p:nvPr/>
        </p:nvSpPr>
        <p:spPr bwMode="auto">
          <a:xfrm>
            <a:off x="5334000" y="2743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9253" name="Rectangle 37"/>
          <p:cNvSpPr>
            <a:spLocks noChangeArrowheads="1"/>
          </p:cNvSpPr>
          <p:nvPr/>
        </p:nvSpPr>
        <p:spPr bwMode="auto">
          <a:xfrm>
            <a:off x="5334000" y="3810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9254" name="Rectangle 38"/>
          <p:cNvSpPr>
            <a:spLocks noChangeArrowheads="1"/>
          </p:cNvSpPr>
          <p:nvPr/>
        </p:nvSpPr>
        <p:spPr bwMode="auto">
          <a:xfrm>
            <a:off x="5334000" y="4343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9255" name="Rectangle 39"/>
          <p:cNvSpPr>
            <a:spLocks noChangeArrowheads="1"/>
          </p:cNvSpPr>
          <p:nvPr/>
        </p:nvSpPr>
        <p:spPr bwMode="auto">
          <a:xfrm>
            <a:off x="5334000" y="4876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9256" name="Rectangle 40"/>
          <p:cNvSpPr>
            <a:spLocks noChangeArrowheads="1"/>
          </p:cNvSpPr>
          <p:nvPr/>
        </p:nvSpPr>
        <p:spPr bwMode="auto">
          <a:xfrm>
            <a:off x="5334000" y="5410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9257" name="Rectangle 41"/>
          <p:cNvSpPr>
            <a:spLocks noChangeArrowheads="1"/>
          </p:cNvSpPr>
          <p:nvPr/>
        </p:nvSpPr>
        <p:spPr bwMode="auto">
          <a:xfrm>
            <a:off x="4800600" y="5410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9258" name="Rectangle 42"/>
          <p:cNvSpPr>
            <a:spLocks noChangeArrowheads="1"/>
          </p:cNvSpPr>
          <p:nvPr/>
        </p:nvSpPr>
        <p:spPr bwMode="auto">
          <a:xfrm>
            <a:off x="4267200" y="5410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9259" name="Rectangle 43"/>
          <p:cNvSpPr>
            <a:spLocks noChangeArrowheads="1"/>
          </p:cNvSpPr>
          <p:nvPr/>
        </p:nvSpPr>
        <p:spPr bwMode="auto">
          <a:xfrm>
            <a:off x="3733800" y="5410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9260" name="Rectangle 44"/>
          <p:cNvSpPr>
            <a:spLocks noChangeArrowheads="1"/>
          </p:cNvSpPr>
          <p:nvPr/>
        </p:nvSpPr>
        <p:spPr bwMode="auto">
          <a:xfrm>
            <a:off x="3200400" y="5410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9261" name="Rectangle 45"/>
          <p:cNvSpPr>
            <a:spLocks noChangeArrowheads="1"/>
          </p:cNvSpPr>
          <p:nvPr/>
        </p:nvSpPr>
        <p:spPr bwMode="auto">
          <a:xfrm>
            <a:off x="5867400" y="5410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9262" name="Rectangle 46"/>
          <p:cNvSpPr>
            <a:spLocks noChangeArrowheads="1"/>
          </p:cNvSpPr>
          <p:nvPr/>
        </p:nvSpPr>
        <p:spPr bwMode="auto">
          <a:xfrm>
            <a:off x="7467600" y="2743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9263" name="Rectangle 47"/>
          <p:cNvSpPr>
            <a:spLocks noChangeArrowheads="1"/>
          </p:cNvSpPr>
          <p:nvPr/>
        </p:nvSpPr>
        <p:spPr bwMode="auto">
          <a:xfrm>
            <a:off x="7467600" y="2209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9264" name="Rectangle 48"/>
          <p:cNvSpPr>
            <a:spLocks noChangeArrowheads="1"/>
          </p:cNvSpPr>
          <p:nvPr/>
        </p:nvSpPr>
        <p:spPr bwMode="auto">
          <a:xfrm>
            <a:off x="7467600" y="1676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е</a:t>
            </a:r>
          </a:p>
        </p:txBody>
      </p:sp>
      <p:sp>
        <p:nvSpPr>
          <p:cNvPr id="9265" name="Rectangle 49"/>
          <p:cNvSpPr>
            <a:spLocks noChangeArrowheads="1"/>
          </p:cNvSpPr>
          <p:nvPr/>
        </p:nvSpPr>
        <p:spPr bwMode="auto">
          <a:xfrm>
            <a:off x="7467600" y="114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9266" name="Rectangle 50"/>
          <p:cNvSpPr>
            <a:spLocks noChangeArrowheads="1"/>
          </p:cNvSpPr>
          <p:nvPr/>
        </p:nvSpPr>
        <p:spPr bwMode="auto">
          <a:xfrm>
            <a:off x="6934200" y="1676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р</a:t>
            </a:r>
          </a:p>
        </p:txBody>
      </p:sp>
      <p:sp>
        <p:nvSpPr>
          <p:cNvPr id="9267" name="Rectangle 51"/>
          <p:cNvSpPr>
            <a:spLocks noChangeArrowheads="1"/>
          </p:cNvSpPr>
          <p:nvPr/>
        </p:nvSpPr>
        <p:spPr bwMode="auto">
          <a:xfrm>
            <a:off x="6400800" y="1676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е</a:t>
            </a:r>
          </a:p>
        </p:txBody>
      </p:sp>
      <p:sp>
        <p:nvSpPr>
          <p:cNvPr id="9268" name="Rectangle 52"/>
          <p:cNvSpPr>
            <a:spLocks noChangeArrowheads="1"/>
          </p:cNvSpPr>
          <p:nvPr/>
        </p:nvSpPr>
        <p:spPr bwMode="auto">
          <a:xfrm>
            <a:off x="5867400" y="1676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е</a:t>
            </a:r>
          </a:p>
        </p:txBody>
      </p:sp>
      <p:sp>
        <p:nvSpPr>
          <p:cNvPr id="9269" name="Rectangle 53"/>
          <p:cNvSpPr>
            <a:spLocks noChangeArrowheads="1"/>
          </p:cNvSpPr>
          <p:nvPr/>
        </p:nvSpPr>
        <p:spPr bwMode="auto">
          <a:xfrm>
            <a:off x="5867400" y="1676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д</a:t>
            </a:r>
          </a:p>
        </p:txBody>
      </p:sp>
      <p:sp>
        <p:nvSpPr>
          <p:cNvPr id="9270" name="Rectangle 54"/>
          <p:cNvSpPr>
            <a:spLocks noChangeArrowheads="1"/>
          </p:cNvSpPr>
          <p:nvPr/>
        </p:nvSpPr>
        <p:spPr bwMode="auto">
          <a:xfrm>
            <a:off x="8001000" y="1676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в</a:t>
            </a:r>
          </a:p>
        </p:txBody>
      </p:sp>
      <p:sp>
        <p:nvSpPr>
          <p:cNvPr id="9271" name="Rectangle 55"/>
          <p:cNvSpPr>
            <a:spLocks noChangeArrowheads="1"/>
          </p:cNvSpPr>
          <p:nvPr/>
        </p:nvSpPr>
        <p:spPr bwMode="auto">
          <a:xfrm>
            <a:off x="8458200" y="1676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о</a:t>
            </a:r>
          </a:p>
        </p:txBody>
      </p:sp>
      <p:sp>
        <p:nvSpPr>
          <p:cNvPr id="9272" name="Oval 56"/>
          <p:cNvSpPr>
            <a:spLocks noChangeArrowheads="1"/>
          </p:cNvSpPr>
          <p:nvPr/>
        </p:nvSpPr>
        <p:spPr bwMode="auto">
          <a:xfrm>
            <a:off x="0" y="1524000"/>
            <a:ext cx="2286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CC0000"/>
                </a:solidFill>
              </a:rPr>
              <a:t>1</a:t>
            </a:r>
          </a:p>
        </p:txBody>
      </p:sp>
      <p:sp>
        <p:nvSpPr>
          <p:cNvPr id="9273" name="Oval 57"/>
          <p:cNvSpPr>
            <a:spLocks noChangeArrowheads="1"/>
          </p:cNvSpPr>
          <p:nvPr/>
        </p:nvSpPr>
        <p:spPr bwMode="auto">
          <a:xfrm>
            <a:off x="685800" y="914400"/>
            <a:ext cx="2286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CC0000"/>
                </a:solidFill>
              </a:rPr>
              <a:t>6</a:t>
            </a:r>
          </a:p>
        </p:txBody>
      </p:sp>
      <p:sp>
        <p:nvSpPr>
          <p:cNvPr id="9274" name="Oval 58"/>
          <p:cNvSpPr>
            <a:spLocks noChangeArrowheads="1"/>
          </p:cNvSpPr>
          <p:nvPr/>
        </p:nvSpPr>
        <p:spPr bwMode="auto">
          <a:xfrm>
            <a:off x="2209800" y="2514600"/>
            <a:ext cx="2286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CC0000"/>
                </a:solidFill>
              </a:rPr>
              <a:t>7</a:t>
            </a:r>
          </a:p>
        </p:txBody>
      </p:sp>
      <p:sp>
        <p:nvSpPr>
          <p:cNvPr id="9275" name="Oval 59"/>
          <p:cNvSpPr>
            <a:spLocks noChangeArrowheads="1"/>
          </p:cNvSpPr>
          <p:nvPr/>
        </p:nvSpPr>
        <p:spPr bwMode="auto">
          <a:xfrm>
            <a:off x="2514600" y="2286000"/>
            <a:ext cx="2286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CC0000"/>
                </a:solidFill>
              </a:rPr>
              <a:t>2</a:t>
            </a:r>
          </a:p>
        </p:txBody>
      </p:sp>
      <p:sp>
        <p:nvSpPr>
          <p:cNvPr id="9276" name="Oval 60"/>
          <p:cNvSpPr>
            <a:spLocks noChangeArrowheads="1"/>
          </p:cNvSpPr>
          <p:nvPr/>
        </p:nvSpPr>
        <p:spPr bwMode="auto">
          <a:xfrm>
            <a:off x="5715000" y="1752600"/>
            <a:ext cx="2286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CC0000"/>
                </a:solidFill>
              </a:rPr>
              <a:t>3</a:t>
            </a:r>
          </a:p>
        </p:txBody>
      </p:sp>
      <p:sp>
        <p:nvSpPr>
          <p:cNvPr id="9277" name="Oval 61"/>
          <p:cNvSpPr>
            <a:spLocks noChangeArrowheads="1"/>
          </p:cNvSpPr>
          <p:nvPr/>
        </p:nvSpPr>
        <p:spPr bwMode="auto">
          <a:xfrm>
            <a:off x="7620000" y="914400"/>
            <a:ext cx="2286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CC0000"/>
                </a:solidFill>
              </a:rPr>
              <a:t>10</a:t>
            </a:r>
          </a:p>
        </p:txBody>
      </p:sp>
      <p:sp>
        <p:nvSpPr>
          <p:cNvPr id="9278" name="Oval 62"/>
          <p:cNvSpPr>
            <a:spLocks noChangeArrowheads="1"/>
          </p:cNvSpPr>
          <p:nvPr/>
        </p:nvSpPr>
        <p:spPr bwMode="auto">
          <a:xfrm>
            <a:off x="5562600" y="2514600"/>
            <a:ext cx="2286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CC0000"/>
                </a:solidFill>
              </a:rPr>
              <a:t>9</a:t>
            </a:r>
          </a:p>
        </p:txBody>
      </p:sp>
      <p:sp>
        <p:nvSpPr>
          <p:cNvPr id="9279" name="Oval 63"/>
          <p:cNvSpPr>
            <a:spLocks noChangeArrowheads="1"/>
          </p:cNvSpPr>
          <p:nvPr/>
        </p:nvSpPr>
        <p:spPr bwMode="auto">
          <a:xfrm>
            <a:off x="3962400" y="1981200"/>
            <a:ext cx="2286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CC0000"/>
                </a:solidFill>
              </a:rPr>
              <a:t>8</a:t>
            </a:r>
          </a:p>
        </p:txBody>
      </p:sp>
      <p:sp>
        <p:nvSpPr>
          <p:cNvPr id="9280" name="Oval 64"/>
          <p:cNvSpPr>
            <a:spLocks noChangeArrowheads="1"/>
          </p:cNvSpPr>
          <p:nvPr/>
        </p:nvSpPr>
        <p:spPr bwMode="auto">
          <a:xfrm>
            <a:off x="381000" y="3429000"/>
            <a:ext cx="2286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CC0000"/>
                </a:solidFill>
              </a:rPr>
              <a:t>4</a:t>
            </a:r>
          </a:p>
        </p:txBody>
      </p:sp>
      <p:sp>
        <p:nvSpPr>
          <p:cNvPr id="9281" name="Oval 65"/>
          <p:cNvSpPr>
            <a:spLocks noChangeArrowheads="1"/>
          </p:cNvSpPr>
          <p:nvPr/>
        </p:nvSpPr>
        <p:spPr bwMode="auto">
          <a:xfrm>
            <a:off x="3048000" y="5486400"/>
            <a:ext cx="2286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CC0000"/>
                </a:solidFill>
              </a:rPr>
              <a:t>5</a:t>
            </a:r>
          </a:p>
        </p:txBody>
      </p:sp>
      <p:sp>
        <p:nvSpPr>
          <p:cNvPr id="9282" name="Rectangle 66"/>
          <p:cNvSpPr>
            <a:spLocks noChangeArrowheads="1"/>
          </p:cNvSpPr>
          <p:nvPr/>
        </p:nvSpPr>
        <p:spPr bwMode="auto">
          <a:xfrm>
            <a:off x="3048000" y="0"/>
            <a:ext cx="24384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 b="1">
                <a:latin typeface="Bookman Old Style" pitchFamily="18" charset="0"/>
              </a:rPr>
              <a:t>По горизонтали:</a:t>
            </a:r>
          </a:p>
        </p:txBody>
      </p:sp>
      <p:sp>
        <p:nvSpPr>
          <p:cNvPr id="12355" name="Text Box 67"/>
          <p:cNvSpPr txBox="1">
            <a:spLocks noChangeArrowheads="1"/>
          </p:cNvSpPr>
          <p:nvPr/>
        </p:nvSpPr>
        <p:spPr bwMode="auto">
          <a:xfrm>
            <a:off x="1676400" y="457200"/>
            <a:ext cx="5562600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5.</a:t>
            </a:r>
            <a:r>
              <a:rPr lang="ru-RU">
                <a:latin typeface="Bookman Old Style" pitchFamily="18" charset="0"/>
              </a:rPr>
              <a:t> </a:t>
            </a:r>
            <a:r>
              <a:rPr lang="ru-RU" sz="1600" b="1">
                <a:latin typeface="Bookman Old Style" pitchFamily="18" charset="0"/>
              </a:rPr>
              <a:t>Вершины дерева, которые не имеют порожденных вершин следующего уровня.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5334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и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10668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н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16002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ф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21336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о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26670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р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2004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м</a:t>
            </a: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37338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а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42672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ц</a:t>
            </a: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48006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и</a:t>
            </a: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53340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о</a:t>
            </a:r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58674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н</a:t>
            </a:r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64008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н</a:t>
            </a:r>
          </a:p>
        </p:txBody>
      </p:sp>
      <p:sp>
        <p:nvSpPr>
          <p:cNvPr id="10254" name="Rectangle 14"/>
          <p:cNvSpPr>
            <a:spLocks noChangeArrowheads="1"/>
          </p:cNvSpPr>
          <p:nvPr/>
        </p:nvSpPr>
        <p:spPr bwMode="auto">
          <a:xfrm>
            <a:off x="69342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а</a:t>
            </a:r>
          </a:p>
        </p:txBody>
      </p:sp>
      <p:sp>
        <p:nvSpPr>
          <p:cNvPr id="10255" name="Rectangle 15"/>
          <p:cNvSpPr>
            <a:spLocks noChangeArrowheads="1"/>
          </p:cNvSpPr>
          <p:nvPr/>
        </p:nvSpPr>
        <p:spPr bwMode="auto">
          <a:xfrm>
            <a:off x="74676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я</a:t>
            </a:r>
          </a:p>
        </p:txBody>
      </p:sp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533400" y="2743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0257" name="Rectangle 17"/>
          <p:cNvSpPr>
            <a:spLocks noChangeArrowheads="1"/>
          </p:cNvSpPr>
          <p:nvPr/>
        </p:nvSpPr>
        <p:spPr bwMode="auto">
          <a:xfrm>
            <a:off x="533400" y="2209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0258" name="Rectangle 18"/>
          <p:cNvSpPr>
            <a:spLocks noChangeArrowheads="1"/>
          </p:cNvSpPr>
          <p:nvPr/>
        </p:nvSpPr>
        <p:spPr bwMode="auto">
          <a:xfrm>
            <a:off x="533400" y="1676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е</a:t>
            </a:r>
          </a:p>
        </p:txBody>
      </p:sp>
      <p:sp>
        <p:nvSpPr>
          <p:cNvPr id="10259" name="Rectangle 19"/>
          <p:cNvSpPr>
            <a:spLocks noChangeArrowheads="1"/>
          </p:cNvSpPr>
          <p:nvPr/>
        </p:nvSpPr>
        <p:spPr bwMode="auto">
          <a:xfrm>
            <a:off x="533400" y="114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0260" name="Rectangle 20"/>
          <p:cNvSpPr>
            <a:spLocks noChangeArrowheads="1"/>
          </p:cNvSpPr>
          <p:nvPr/>
        </p:nvSpPr>
        <p:spPr bwMode="auto">
          <a:xfrm>
            <a:off x="533400" y="3810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0261" name="Rectangle 21"/>
          <p:cNvSpPr>
            <a:spLocks noChangeArrowheads="1"/>
          </p:cNvSpPr>
          <p:nvPr/>
        </p:nvSpPr>
        <p:spPr bwMode="auto">
          <a:xfrm>
            <a:off x="533400" y="4343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0262" name="Rectangle 22"/>
          <p:cNvSpPr>
            <a:spLocks noChangeArrowheads="1"/>
          </p:cNvSpPr>
          <p:nvPr/>
        </p:nvSpPr>
        <p:spPr bwMode="auto">
          <a:xfrm>
            <a:off x="0" y="1676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с</a:t>
            </a:r>
          </a:p>
        </p:txBody>
      </p:sp>
      <p:sp>
        <p:nvSpPr>
          <p:cNvPr id="10263" name="Rectangle 23"/>
          <p:cNvSpPr>
            <a:spLocks noChangeArrowheads="1"/>
          </p:cNvSpPr>
          <p:nvPr/>
        </p:nvSpPr>
        <p:spPr bwMode="auto">
          <a:xfrm>
            <a:off x="1066800" y="1676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т</a:t>
            </a:r>
          </a:p>
        </p:txBody>
      </p:sp>
      <p:sp>
        <p:nvSpPr>
          <p:cNvPr id="10264" name="Rectangle 24"/>
          <p:cNvSpPr>
            <a:spLocks noChangeArrowheads="1"/>
          </p:cNvSpPr>
          <p:nvPr/>
        </p:nvSpPr>
        <p:spPr bwMode="auto">
          <a:xfrm>
            <a:off x="1600200" y="1676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ь</a:t>
            </a:r>
          </a:p>
        </p:txBody>
      </p:sp>
      <p:sp>
        <p:nvSpPr>
          <p:cNvPr id="10265" name="Rectangle 25"/>
          <p:cNvSpPr>
            <a:spLocks noChangeArrowheads="1"/>
          </p:cNvSpPr>
          <p:nvPr/>
        </p:nvSpPr>
        <p:spPr bwMode="auto">
          <a:xfrm>
            <a:off x="2133600" y="2743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0266" name="Rectangle 26"/>
          <p:cNvSpPr>
            <a:spLocks noChangeArrowheads="1"/>
          </p:cNvSpPr>
          <p:nvPr/>
        </p:nvSpPr>
        <p:spPr bwMode="auto">
          <a:xfrm>
            <a:off x="2133600" y="3810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0267" name="Rectangle 27"/>
          <p:cNvSpPr>
            <a:spLocks noChangeArrowheads="1"/>
          </p:cNvSpPr>
          <p:nvPr/>
        </p:nvSpPr>
        <p:spPr bwMode="auto">
          <a:xfrm>
            <a:off x="2133600" y="4343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0268" name="Rectangle 28"/>
          <p:cNvSpPr>
            <a:spLocks noChangeArrowheads="1"/>
          </p:cNvSpPr>
          <p:nvPr/>
        </p:nvSpPr>
        <p:spPr bwMode="auto">
          <a:xfrm>
            <a:off x="2133600" y="4876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0269" name="Rectangle 29"/>
          <p:cNvSpPr>
            <a:spLocks noChangeArrowheads="1"/>
          </p:cNvSpPr>
          <p:nvPr/>
        </p:nvSpPr>
        <p:spPr bwMode="auto">
          <a:xfrm>
            <a:off x="2133600" y="5410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0270" name="Rectangle 30"/>
          <p:cNvSpPr>
            <a:spLocks noChangeArrowheads="1"/>
          </p:cNvSpPr>
          <p:nvPr/>
        </p:nvSpPr>
        <p:spPr bwMode="auto">
          <a:xfrm>
            <a:off x="3733800" y="2209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г</a:t>
            </a:r>
          </a:p>
        </p:txBody>
      </p:sp>
      <p:sp>
        <p:nvSpPr>
          <p:cNvPr id="10271" name="Rectangle 31"/>
          <p:cNvSpPr>
            <a:spLocks noChangeArrowheads="1"/>
          </p:cNvSpPr>
          <p:nvPr/>
        </p:nvSpPr>
        <p:spPr bwMode="auto">
          <a:xfrm>
            <a:off x="3733800" y="2743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0272" name="Rectangle 32"/>
          <p:cNvSpPr>
            <a:spLocks noChangeArrowheads="1"/>
          </p:cNvSpPr>
          <p:nvPr/>
        </p:nvSpPr>
        <p:spPr bwMode="auto">
          <a:xfrm>
            <a:off x="3733800" y="3810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0273" name="Rectangle 33"/>
          <p:cNvSpPr>
            <a:spLocks noChangeArrowheads="1"/>
          </p:cNvSpPr>
          <p:nvPr/>
        </p:nvSpPr>
        <p:spPr bwMode="auto">
          <a:xfrm>
            <a:off x="3200400" y="2209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у</a:t>
            </a:r>
          </a:p>
        </p:txBody>
      </p:sp>
      <p:sp>
        <p:nvSpPr>
          <p:cNvPr id="10274" name="Rectangle 34"/>
          <p:cNvSpPr>
            <a:spLocks noChangeArrowheads="1"/>
          </p:cNvSpPr>
          <p:nvPr/>
        </p:nvSpPr>
        <p:spPr bwMode="auto">
          <a:xfrm>
            <a:off x="2667000" y="2209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д</a:t>
            </a:r>
          </a:p>
        </p:txBody>
      </p:sp>
      <p:sp>
        <p:nvSpPr>
          <p:cNvPr id="10275" name="Rectangle 35"/>
          <p:cNvSpPr>
            <a:spLocks noChangeArrowheads="1"/>
          </p:cNvSpPr>
          <p:nvPr/>
        </p:nvSpPr>
        <p:spPr bwMode="auto">
          <a:xfrm>
            <a:off x="4267200" y="2209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а</a:t>
            </a:r>
          </a:p>
        </p:txBody>
      </p:sp>
      <p:sp>
        <p:nvSpPr>
          <p:cNvPr id="10276" name="Rectangle 36"/>
          <p:cNvSpPr>
            <a:spLocks noChangeArrowheads="1"/>
          </p:cNvSpPr>
          <p:nvPr/>
        </p:nvSpPr>
        <p:spPr bwMode="auto">
          <a:xfrm>
            <a:off x="5334000" y="2743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0277" name="Rectangle 37"/>
          <p:cNvSpPr>
            <a:spLocks noChangeArrowheads="1"/>
          </p:cNvSpPr>
          <p:nvPr/>
        </p:nvSpPr>
        <p:spPr bwMode="auto">
          <a:xfrm>
            <a:off x="5334000" y="3810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0278" name="Rectangle 38"/>
          <p:cNvSpPr>
            <a:spLocks noChangeArrowheads="1"/>
          </p:cNvSpPr>
          <p:nvPr/>
        </p:nvSpPr>
        <p:spPr bwMode="auto">
          <a:xfrm>
            <a:off x="5334000" y="4343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0279" name="Rectangle 39"/>
          <p:cNvSpPr>
            <a:spLocks noChangeArrowheads="1"/>
          </p:cNvSpPr>
          <p:nvPr/>
        </p:nvSpPr>
        <p:spPr bwMode="auto">
          <a:xfrm>
            <a:off x="5334000" y="4876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0280" name="Rectangle 40"/>
          <p:cNvSpPr>
            <a:spLocks noChangeArrowheads="1"/>
          </p:cNvSpPr>
          <p:nvPr/>
        </p:nvSpPr>
        <p:spPr bwMode="auto">
          <a:xfrm>
            <a:off x="5334000" y="5410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ь</a:t>
            </a:r>
          </a:p>
        </p:txBody>
      </p:sp>
      <p:sp>
        <p:nvSpPr>
          <p:cNvPr id="10281" name="Rectangle 41"/>
          <p:cNvSpPr>
            <a:spLocks noChangeArrowheads="1"/>
          </p:cNvSpPr>
          <p:nvPr/>
        </p:nvSpPr>
        <p:spPr bwMode="auto">
          <a:xfrm>
            <a:off x="4800600" y="5410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т</a:t>
            </a:r>
          </a:p>
        </p:txBody>
      </p:sp>
      <p:sp>
        <p:nvSpPr>
          <p:cNvPr id="10282" name="Rectangle 42"/>
          <p:cNvSpPr>
            <a:spLocks noChangeArrowheads="1"/>
          </p:cNvSpPr>
          <p:nvPr/>
        </p:nvSpPr>
        <p:spPr bwMode="auto">
          <a:xfrm>
            <a:off x="4267200" y="5410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с</a:t>
            </a:r>
          </a:p>
        </p:txBody>
      </p:sp>
      <p:sp>
        <p:nvSpPr>
          <p:cNvPr id="10283" name="Rectangle 43"/>
          <p:cNvSpPr>
            <a:spLocks noChangeArrowheads="1"/>
          </p:cNvSpPr>
          <p:nvPr/>
        </p:nvSpPr>
        <p:spPr bwMode="auto">
          <a:xfrm>
            <a:off x="3733800" y="5410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и</a:t>
            </a:r>
          </a:p>
        </p:txBody>
      </p:sp>
      <p:sp>
        <p:nvSpPr>
          <p:cNvPr id="10284" name="Rectangle 44"/>
          <p:cNvSpPr>
            <a:spLocks noChangeArrowheads="1"/>
          </p:cNvSpPr>
          <p:nvPr/>
        </p:nvSpPr>
        <p:spPr bwMode="auto">
          <a:xfrm>
            <a:off x="3200400" y="5410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л</a:t>
            </a:r>
          </a:p>
        </p:txBody>
      </p:sp>
      <p:sp>
        <p:nvSpPr>
          <p:cNvPr id="10285" name="Rectangle 45"/>
          <p:cNvSpPr>
            <a:spLocks noChangeArrowheads="1"/>
          </p:cNvSpPr>
          <p:nvPr/>
        </p:nvSpPr>
        <p:spPr bwMode="auto">
          <a:xfrm>
            <a:off x="5867400" y="5410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я</a:t>
            </a:r>
          </a:p>
        </p:txBody>
      </p:sp>
      <p:sp>
        <p:nvSpPr>
          <p:cNvPr id="10286" name="Rectangle 46"/>
          <p:cNvSpPr>
            <a:spLocks noChangeArrowheads="1"/>
          </p:cNvSpPr>
          <p:nvPr/>
        </p:nvSpPr>
        <p:spPr bwMode="auto">
          <a:xfrm>
            <a:off x="7467600" y="2743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0287" name="Rectangle 47"/>
          <p:cNvSpPr>
            <a:spLocks noChangeArrowheads="1"/>
          </p:cNvSpPr>
          <p:nvPr/>
        </p:nvSpPr>
        <p:spPr bwMode="auto">
          <a:xfrm>
            <a:off x="7467600" y="2209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0288" name="Rectangle 48"/>
          <p:cNvSpPr>
            <a:spLocks noChangeArrowheads="1"/>
          </p:cNvSpPr>
          <p:nvPr/>
        </p:nvSpPr>
        <p:spPr bwMode="auto">
          <a:xfrm>
            <a:off x="7467600" y="1676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е</a:t>
            </a:r>
          </a:p>
        </p:txBody>
      </p:sp>
      <p:sp>
        <p:nvSpPr>
          <p:cNvPr id="10289" name="Rectangle 49"/>
          <p:cNvSpPr>
            <a:spLocks noChangeArrowheads="1"/>
          </p:cNvSpPr>
          <p:nvPr/>
        </p:nvSpPr>
        <p:spPr bwMode="auto">
          <a:xfrm>
            <a:off x="7467600" y="114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0290" name="Rectangle 50"/>
          <p:cNvSpPr>
            <a:spLocks noChangeArrowheads="1"/>
          </p:cNvSpPr>
          <p:nvPr/>
        </p:nvSpPr>
        <p:spPr bwMode="auto">
          <a:xfrm>
            <a:off x="6934200" y="1676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р</a:t>
            </a:r>
          </a:p>
        </p:txBody>
      </p:sp>
      <p:sp>
        <p:nvSpPr>
          <p:cNvPr id="10291" name="Rectangle 51"/>
          <p:cNvSpPr>
            <a:spLocks noChangeArrowheads="1"/>
          </p:cNvSpPr>
          <p:nvPr/>
        </p:nvSpPr>
        <p:spPr bwMode="auto">
          <a:xfrm>
            <a:off x="6400800" y="1676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е</a:t>
            </a:r>
          </a:p>
        </p:txBody>
      </p:sp>
      <p:sp>
        <p:nvSpPr>
          <p:cNvPr id="10292" name="Rectangle 52"/>
          <p:cNvSpPr>
            <a:spLocks noChangeArrowheads="1"/>
          </p:cNvSpPr>
          <p:nvPr/>
        </p:nvSpPr>
        <p:spPr bwMode="auto">
          <a:xfrm>
            <a:off x="5867400" y="1676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е</a:t>
            </a:r>
          </a:p>
        </p:txBody>
      </p:sp>
      <p:sp>
        <p:nvSpPr>
          <p:cNvPr id="10293" name="Rectangle 53"/>
          <p:cNvSpPr>
            <a:spLocks noChangeArrowheads="1"/>
          </p:cNvSpPr>
          <p:nvPr/>
        </p:nvSpPr>
        <p:spPr bwMode="auto">
          <a:xfrm>
            <a:off x="5867400" y="1676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д</a:t>
            </a:r>
          </a:p>
        </p:txBody>
      </p:sp>
      <p:sp>
        <p:nvSpPr>
          <p:cNvPr id="10294" name="Rectangle 54"/>
          <p:cNvSpPr>
            <a:spLocks noChangeArrowheads="1"/>
          </p:cNvSpPr>
          <p:nvPr/>
        </p:nvSpPr>
        <p:spPr bwMode="auto">
          <a:xfrm>
            <a:off x="8001000" y="1676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в</a:t>
            </a:r>
          </a:p>
        </p:txBody>
      </p:sp>
      <p:sp>
        <p:nvSpPr>
          <p:cNvPr id="10295" name="Rectangle 55"/>
          <p:cNvSpPr>
            <a:spLocks noChangeArrowheads="1"/>
          </p:cNvSpPr>
          <p:nvPr/>
        </p:nvSpPr>
        <p:spPr bwMode="auto">
          <a:xfrm>
            <a:off x="8458200" y="1676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о</a:t>
            </a:r>
          </a:p>
        </p:txBody>
      </p:sp>
      <p:sp>
        <p:nvSpPr>
          <p:cNvPr id="10296" name="Oval 56"/>
          <p:cNvSpPr>
            <a:spLocks noChangeArrowheads="1"/>
          </p:cNvSpPr>
          <p:nvPr/>
        </p:nvSpPr>
        <p:spPr bwMode="auto">
          <a:xfrm>
            <a:off x="0" y="1524000"/>
            <a:ext cx="2286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CC0000"/>
                </a:solidFill>
              </a:rPr>
              <a:t>1</a:t>
            </a:r>
          </a:p>
        </p:txBody>
      </p:sp>
      <p:sp>
        <p:nvSpPr>
          <p:cNvPr id="10297" name="Oval 57"/>
          <p:cNvSpPr>
            <a:spLocks noChangeArrowheads="1"/>
          </p:cNvSpPr>
          <p:nvPr/>
        </p:nvSpPr>
        <p:spPr bwMode="auto">
          <a:xfrm>
            <a:off x="685800" y="914400"/>
            <a:ext cx="2286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CC0000"/>
                </a:solidFill>
              </a:rPr>
              <a:t>6</a:t>
            </a:r>
          </a:p>
        </p:txBody>
      </p:sp>
      <p:sp>
        <p:nvSpPr>
          <p:cNvPr id="10298" name="Oval 58"/>
          <p:cNvSpPr>
            <a:spLocks noChangeArrowheads="1"/>
          </p:cNvSpPr>
          <p:nvPr/>
        </p:nvSpPr>
        <p:spPr bwMode="auto">
          <a:xfrm>
            <a:off x="2209800" y="2514600"/>
            <a:ext cx="2286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CC0000"/>
                </a:solidFill>
              </a:rPr>
              <a:t>7</a:t>
            </a:r>
          </a:p>
        </p:txBody>
      </p:sp>
      <p:sp>
        <p:nvSpPr>
          <p:cNvPr id="10299" name="Oval 59"/>
          <p:cNvSpPr>
            <a:spLocks noChangeArrowheads="1"/>
          </p:cNvSpPr>
          <p:nvPr/>
        </p:nvSpPr>
        <p:spPr bwMode="auto">
          <a:xfrm>
            <a:off x="2514600" y="2286000"/>
            <a:ext cx="2286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CC0000"/>
                </a:solidFill>
              </a:rPr>
              <a:t>2</a:t>
            </a:r>
          </a:p>
        </p:txBody>
      </p:sp>
      <p:sp>
        <p:nvSpPr>
          <p:cNvPr id="10300" name="Oval 60"/>
          <p:cNvSpPr>
            <a:spLocks noChangeArrowheads="1"/>
          </p:cNvSpPr>
          <p:nvPr/>
        </p:nvSpPr>
        <p:spPr bwMode="auto">
          <a:xfrm>
            <a:off x="5715000" y="1752600"/>
            <a:ext cx="2286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CC0000"/>
                </a:solidFill>
              </a:rPr>
              <a:t>3</a:t>
            </a:r>
          </a:p>
        </p:txBody>
      </p:sp>
      <p:sp>
        <p:nvSpPr>
          <p:cNvPr id="10301" name="Oval 61"/>
          <p:cNvSpPr>
            <a:spLocks noChangeArrowheads="1"/>
          </p:cNvSpPr>
          <p:nvPr/>
        </p:nvSpPr>
        <p:spPr bwMode="auto">
          <a:xfrm>
            <a:off x="7620000" y="914400"/>
            <a:ext cx="2286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CC0000"/>
                </a:solidFill>
              </a:rPr>
              <a:t>10</a:t>
            </a:r>
          </a:p>
        </p:txBody>
      </p:sp>
      <p:sp>
        <p:nvSpPr>
          <p:cNvPr id="10302" name="Oval 62"/>
          <p:cNvSpPr>
            <a:spLocks noChangeArrowheads="1"/>
          </p:cNvSpPr>
          <p:nvPr/>
        </p:nvSpPr>
        <p:spPr bwMode="auto">
          <a:xfrm>
            <a:off x="5562600" y="2514600"/>
            <a:ext cx="2286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CC0000"/>
                </a:solidFill>
              </a:rPr>
              <a:t>9</a:t>
            </a:r>
          </a:p>
        </p:txBody>
      </p:sp>
      <p:sp>
        <p:nvSpPr>
          <p:cNvPr id="10303" name="Oval 63"/>
          <p:cNvSpPr>
            <a:spLocks noChangeArrowheads="1"/>
          </p:cNvSpPr>
          <p:nvPr/>
        </p:nvSpPr>
        <p:spPr bwMode="auto">
          <a:xfrm>
            <a:off x="3962400" y="1981200"/>
            <a:ext cx="2286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CC0000"/>
                </a:solidFill>
              </a:rPr>
              <a:t>8</a:t>
            </a:r>
          </a:p>
        </p:txBody>
      </p:sp>
      <p:sp>
        <p:nvSpPr>
          <p:cNvPr id="10304" name="Oval 64"/>
          <p:cNvSpPr>
            <a:spLocks noChangeArrowheads="1"/>
          </p:cNvSpPr>
          <p:nvPr/>
        </p:nvSpPr>
        <p:spPr bwMode="auto">
          <a:xfrm>
            <a:off x="381000" y="3429000"/>
            <a:ext cx="2286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CC0000"/>
                </a:solidFill>
              </a:rPr>
              <a:t>4</a:t>
            </a:r>
          </a:p>
        </p:txBody>
      </p:sp>
      <p:sp>
        <p:nvSpPr>
          <p:cNvPr id="10305" name="Oval 65"/>
          <p:cNvSpPr>
            <a:spLocks noChangeArrowheads="1"/>
          </p:cNvSpPr>
          <p:nvPr/>
        </p:nvSpPr>
        <p:spPr bwMode="auto">
          <a:xfrm>
            <a:off x="3048000" y="5486400"/>
            <a:ext cx="2286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CC0000"/>
                </a:solidFill>
              </a:rPr>
              <a:t>5</a:t>
            </a:r>
          </a:p>
        </p:txBody>
      </p:sp>
      <p:sp>
        <p:nvSpPr>
          <p:cNvPr id="10306" name="Rectangle 66"/>
          <p:cNvSpPr>
            <a:spLocks noChangeArrowheads="1"/>
          </p:cNvSpPr>
          <p:nvPr/>
        </p:nvSpPr>
        <p:spPr bwMode="auto">
          <a:xfrm>
            <a:off x="3048000" y="0"/>
            <a:ext cx="24384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 b="1">
                <a:latin typeface="Bookman Old Style" pitchFamily="18" charset="0"/>
              </a:rPr>
              <a:t>По вертикали:</a:t>
            </a:r>
          </a:p>
        </p:txBody>
      </p:sp>
      <p:sp>
        <p:nvSpPr>
          <p:cNvPr id="13379" name="Text Box 67"/>
          <p:cNvSpPr txBox="1">
            <a:spLocks noChangeArrowheads="1"/>
          </p:cNvSpPr>
          <p:nvPr/>
        </p:nvSpPr>
        <p:spPr bwMode="auto">
          <a:xfrm>
            <a:off x="1676400" y="457200"/>
            <a:ext cx="5562600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6.</a:t>
            </a:r>
            <a:r>
              <a:rPr lang="ru-RU">
                <a:latin typeface="Bookman Old Style" pitchFamily="18" charset="0"/>
              </a:rPr>
              <a:t> </a:t>
            </a:r>
            <a:r>
              <a:rPr lang="ru-RU" sz="1600" b="1">
                <a:latin typeface="Bookman Old Style" pitchFamily="18" charset="0"/>
              </a:rPr>
              <a:t>Компонент системы (графа), изображаемый кругами, овалами, прямоугольниками и пр.</a:t>
            </a:r>
            <a:r>
              <a:rPr lang="ru-RU" sz="1600">
                <a:latin typeface="Bookman Old Style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5334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и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10668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н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16002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ф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21336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о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26670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р</a:t>
            </a: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32004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м</a:t>
            </a: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37338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а</a:t>
            </a: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42672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ц</a:t>
            </a: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48006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и</a:t>
            </a: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53340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о</a:t>
            </a:r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58674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н</a:t>
            </a:r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64008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н</a:t>
            </a:r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69342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а</a:t>
            </a:r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74676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я</a:t>
            </a:r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533400" y="2743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ш</a:t>
            </a:r>
          </a:p>
        </p:txBody>
      </p:sp>
      <p:sp>
        <p:nvSpPr>
          <p:cNvPr id="11281" name="Rectangle 17"/>
          <p:cNvSpPr>
            <a:spLocks noChangeArrowheads="1"/>
          </p:cNvSpPr>
          <p:nvPr/>
        </p:nvSpPr>
        <p:spPr bwMode="auto">
          <a:xfrm>
            <a:off x="533400" y="2209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р</a:t>
            </a:r>
          </a:p>
        </p:txBody>
      </p:sp>
      <p:sp>
        <p:nvSpPr>
          <p:cNvPr id="11282" name="Rectangle 18"/>
          <p:cNvSpPr>
            <a:spLocks noChangeArrowheads="1"/>
          </p:cNvSpPr>
          <p:nvPr/>
        </p:nvSpPr>
        <p:spPr bwMode="auto">
          <a:xfrm>
            <a:off x="533400" y="1676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е</a:t>
            </a:r>
          </a:p>
        </p:txBody>
      </p:sp>
      <p:sp>
        <p:nvSpPr>
          <p:cNvPr id="11283" name="Rectangle 19"/>
          <p:cNvSpPr>
            <a:spLocks noChangeArrowheads="1"/>
          </p:cNvSpPr>
          <p:nvPr/>
        </p:nvSpPr>
        <p:spPr bwMode="auto">
          <a:xfrm>
            <a:off x="533400" y="114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в</a:t>
            </a:r>
          </a:p>
        </p:txBody>
      </p:sp>
      <p:sp>
        <p:nvSpPr>
          <p:cNvPr id="11284" name="Rectangle 20"/>
          <p:cNvSpPr>
            <a:spLocks noChangeArrowheads="1"/>
          </p:cNvSpPr>
          <p:nvPr/>
        </p:nvSpPr>
        <p:spPr bwMode="auto">
          <a:xfrm>
            <a:off x="533400" y="3810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н</a:t>
            </a:r>
          </a:p>
        </p:txBody>
      </p:sp>
      <p:sp>
        <p:nvSpPr>
          <p:cNvPr id="11285" name="Rectangle 21"/>
          <p:cNvSpPr>
            <a:spLocks noChangeArrowheads="1"/>
          </p:cNvSpPr>
          <p:nvPr/>
        </p:nvSpPr>
        <p:spPr bwMode="auto">
          <a:xfrm>
            <a:off x="533400" y="4343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а</a:t>
            </a:r>
          </a:p>
        </p:txBody>
      </p:sp>
      <p:sp>
        <p:nvSpPr>
          <p:cNvPr id="11286" name="Rectangle 22"/>
          <p:cNvSpPr>
            <a:spLocks noChangeArrowheads="1"/>
          </p:cNvSpPr>
          <p:nvPr/>
        </p:nvSpPr>
        <p:spPr bwMode="auto">
          <a:xfrm>
            <a:off x="0" y="1676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с</a:t>
            </a:r>
          </a:p>
        </p:txBody>
      </p:sp>
      <p:sp>
        <p:nvSpPr>
          <p:cNvPr id="11287" name="Rectangle 23"/>
          <p:cNvSpPr>
            <a:spLocks noChangeArrowheads="1"/>
          </p:cNvSpPr>
          <p:nvPr/>
        </p:nvSpPr>
        <p:spPr bwMode="auto">
          <a:xfrm>
            <a:off x="1066800" y="1676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т</a:t>
            </a:r>
          </a:p>
        </p:txBody>
      </p:sp>
      <p:sp>
        <p:nvSpPr>
          <p:cNvPr id="11288" name="Rectangle 24"/>
          <p:cNvSpPr>
            <a:spLocks noChangeArrowheads="1"/>
          </p:cNvSpPr>
          <p:nvPr/>
        </p:nvSpPr>
        <p:spPr bwMode="auto">
          <a:xfrm>
            <a:off x="1600200" y="1676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ь</a:t>
            </a:r>
          </a:p>
        </p:txBody>
      </p:sp>
      <p:sp>
        <p:nvSpPr>
          <p:cNvPr id="11289" name="Rectangle 25"/>
          <p:cNvSpPr>
            <a:spLocks noChangeArrowheads="1"/>
          </p:cNvSpPr>
          <p:nvPr/>
        </p:nvSpPr>
        <p:spPr bwMode="auto">
          <a:xfrm>
            <a:off x="2133600" y="2743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1290" name="Rectangle 26"/>
          <p:cNvSpPr>
            <a:spLocks noChangeArrowheads="1"/>
          </p:cNvSpPr>
          <p:nvPr/>
        </p:nvSpPr>
        <p:spPr bwMode="auto">
          <a:xfrm>
            <a:off x="2133600" y="3810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1291" name="Rectangle 27"/>
          <p:cNvSpPr>
            <a:spLocks noChangeArrowheads="1"/>
          </p:cNvSpPr>
          <p:nvPr/>
        </p:nvSpPr>
        <p:spPr bwMode="auto">
          <a:xfrm>
            <a:off x="2133600" y="4343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1292" name="Rectangle 28"/>
          <p:cNvSpPr>
            <a:spLocks noChangeArrowheads="1"/>
          </p:cNvSpPr>
          <p:nvPr/>
        </p:nvSpPr>
        <p:spPr bwMode="auto">
          <a:xfrm>
            <a:off x="2133600" y="4876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1293" name="Rectangle 29"/>
          <p:cNvSpPr>
            <a:spLocks noChangeArrowheads="1"/>
          </p:cNvSpPr>
          <p:nvPr/>
        </p:nvSpPr>
        <p:spPr bwMode="auto">
          <a:xfrm>
            <a:off x="2133600" y="5410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1294" name="Rectangle 30"/>
          <p:cNvSpPr>
            <a:spLocks noChangeArrowheads="1"/>
          </p:cNvSpPr>
          <p:nvPr/>
        </p:nvSpPr>
        <p:spPr bwMode="auto">
          <a:xfrm>
            <a:off x="3733800" y="2209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г</a:t>
            </a:r>
          </a:p>
        </p:txBody>
      </p:sp>
      <p:sp>
        <p:nvSpPr>
          <p:cNvPr id="11295" name="Rectangle 31"/>
          <p:cNvSpPr>
            <a:spLocks noChangeArrowheads="1"/>
          </p:cNvSpPr>
          <p:nvPr/>
        </p:nvSpPr>
        <p:spPr bwMode="auto">
          <a:xfrm>
            <a:off x="3733800" y="2743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1296" name="Rectangle 32"/>
          <p:cNvSpPr>
            <a:spLocks noChangeArrowheads="1"/>
          </p:cNvSpPr>
          <p:nvPr/>
        </p:nvSpPr>
        <p:spPr bwMode="auto">
          <a:xfrm>
            <a:off x="3733800" y="3810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1297" name="Rectangle 33"/>
          <p:cNvSpPr>
            <a:spLocks noChangeArrowheads="1"/>
          </p:cNvSpPr>
          <p:nvPr/>
        </p:nvSpPr>
        <p:spPr bwMode="auto">
          <a:xfrm>
            <a:off x="3200400" y="2209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у</a:t>
            </a:r>
          </a:p>
        </p:txBody>
      </p:sp>
      <p:sp>
        <p:nvSpPr>
          <p:cNvPr id="11298" name="Rectangle 34"/>
          <p:cNvSpPr>
            <a:spLocks noChangeArrowheads="1"/>
          </p:cNvSpPr>
          <p:nvPr/>
        </p:nvSpPr>
        <p:spPr bwMode="auto">
          <a:xfrm>
            <a:off x="2667000" y="2209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д</a:t>
            </a:r>
          </a:p>
        </p:txBody>
      </p:sp>
      <p:sp>
        <p:nvSpPr>
          <p:cNvPr id="11299" name="Rectangle 35"/>
          <p:cNvSpPr>
            <a:spLocks noChangeArrowheads="1"/>
          </p:cNvSpPr>
          <p:nvPr/>
        </p:nvSpPr>
        <p:spPr bwMode="auto">
          <a:xfrm>
            <a:off x="4267200" y="2209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а</a:t>
            </a:r>
          </a:p>
        </p:txBody>
      </p:sp>
      <p:sp>
        <p:nvSpPr>
          <p:cNvPr id="11300" name="Rectangle 36"/>
          <p:cNvSpPr>
            <a:spLocks noChangeArrowheads="1"/>
          </p:cNvSpPr>
          <p:nvPr/>
        </p:nvSpPr>
        <p:spPr bwMode="auto">
          <a:xfrm>
            <a:off x="5334000" y="2743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1301" name="Rectangle 37"/>
          <p:cNvSpPr>
            <a:spLocks noChangeArrowheads="1"/>
          </p:cNvSpPr>
          <p:nvPr/>
        </p:nvSpPr>
        <p:spPr bwMode="auto">
          <a:xfrm>
            <a:off x="5334000" y="3810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1302" name="Rectangle 38"/>
          <p:cNvSpPr>
            <a:spLocks noChangeArrowheads="1"/>
          </p:cNvSpPr>
          <p:nvPr/>
        </p:nvSpPr>
        <p:spPr bwMode="auto">
          <a:xfrm>
            <a:off x="5334000" y="4343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1303" name="Rectangle 39"/>
          <p:cNvSpPr>
            <a:spLocks noChangeArrowheads="1"/>
          </p:cNvSpPr>
          <p:nvPr/>
        </p:nvSpPr>
        <p:spPr bwMode="auto">
          <a:xfrm>
            <a:off x="5334000" y="4876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1304" name="Rectangle 40"/>
          <p:cNvSpPr>
            <a:spLocks noChangeArrowheads="1"/>
          </p:cNvSpPr>
          <p:nvPr/>
        </p:nvSpPr>
        <p:spPr bwMode="auto">
          <a:xfrm>
            <a:off x="5334000" y="5410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ь</a:t>
            </a:r>
          </a:p>
        </p:txBody>
      </p:sp>
      <p:sp>
        <p:nvSpPr>
          <p:cNvPr id="11305" name="Rectangle 41"/>
          <p:cNvSpPr>
            <a:spLocks noChangeArrowheads="1"/>
          </p:cNvSpPr>
          <p:nvPr/>
        </p:nvSpPr>
        <p:spPr bwMode="auto">
          <a:xfrm>
            <a:off x="4800600" y="5410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т</a:t>
            </a:r>
          </a:p>
        </p:txBody>
      </p:sp>
      <p:sp>
        <p:nvSpPr>
          <p:cNvPr id="11306" name="Rectangle 42"/>
          <p:cNvSpPr>
            <a:spLocks noChangeArrowheads="1"/>
          </p:cNvSpPr>
          <p:nvPr/>
        </p:nvSpPr>
        <p:spPr bwMode="auto">
          <a:xfrm>
            <a:off x="4267200" y="5410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с</a:t>
            </a:r>
          </a:p>
        </p:txBody>
      </p:sp>
      <p:sp>
        <p:nvSpPr>
          <p:cNvPr id="11307" name="Rectangle 43"/>
          <p:cNvSpPr>
            <a:spLocks noChangeArrowheads="1"/>
          </p:cNvSpPr>
          <p:nvPr/>
        </p:nvSpPr>
        <p:spPr bwMode="auto">
          <a:xfrm>
            <a:off x="3733800" y="5410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и</a:t>
            </a:r>
          </a:p>
        </p:txBody>
      </p:sp>
      <p:sp>
        <p:nvSpPr>
          <p:cNvPr id="11308" name="Rectangle 44"/>
          <p:cNvSpPr>
            <a:spLocks noChangeArrowheads="1"/>
          </p:cNvSpPr>
          <p:nvPr/>
        </p:nvSpPr>
        <p:spPr bwMode="auto">
          <a:xfrm>
            <a:off x="3200400" y="5410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л</a:t>
            </a:r>
          </a:p>
        </p:txBody>
      </p:sp>
      <p:sp>
        <p:nvSpPr>
          <p:cNvPr id="11309" name="Rectangle 45"/>
          <p:cNvSpPr>
            <a:spLocks noChangeArrowheads="1"/>
          </p:cNvSpPr>
          <p:nvPr/>
        </p:nvSpPr>
        <p:spPr bwMode="auto">
          <a:xfrm>
            <a:off x="5867400" y="5410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я</a:t>
            </a:r>
          </a:p>
        </p:txBody>
      </p:sp>
      <p:sp>
        <p:nvSpPr>
          <p:cNvPr id="11310" name="Rectangle 46"/>
          <p:cNvSpPr>
            <a:spLocks noChangeArrowheads="1"/>
          </p:cNvSpPr>
          <p:nvPr/>
        </p:nvSpPr>
        <p:spPr bwMode="auto">
          <a:xfrm>
            <a:off x="7467600" y="2743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1311" name="Rectangle 47"/>
          <p:cNvSpPr>
            <a:spLocks noChangeArrowheads="1"/>
          </p:cNvSpPr>
          <p:nvPr/>
        </p:nvSpPr>
        <p:spPr bwMode="auto">
          <a:xfrm>
            <a:off x="7467600" y="2209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1312" name="Rectangle 48"/>
          <p:cNvSpPr>
            <a:spLocks noChangeArrowheads="1"/>
          </p:cNvSpPr>
          <p:nvPr/>
        </p:nvSpPr>
        <p:spPr bwMode="auto">
          <a:xfrm>
            <a:off x="7467600" y="1676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е</a:t>
            </a:r>
          </a:p>
        </p:txBody>
      </p:sp>
      <p:sp>
        <p:nvSpPr>
          <p:cNvPr id="11313" name="Rectangle 49"/>
          <p:cNvSpPr>
            <a:spLocks noChangeArrowheads="1"/>
          </p:cNvSpPr>
          <p:nvPr/>
        </p:nvSpPr>
        <p:spPr bwMode="auto">
          <a:xfrm>
            <a:off x="7467600" y="114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1314" name="Rectangle 50"/>
          <p:cNvSpPr>
            <a:spLocks noChangeArrowheads="1"/>
          </p:cNvSpPr>
          <p:nvPr/>
        </p:nvSpPr>
        <p:spPr bwMode="auto">
          <a:xfrm>
            <a:off x="6934200" y="1676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р</a:t>
            </a:r>
          </a:p>
        </p:txBody>
      </p:sp>
      <p:sp>
        <p:nvSpPr>
          <p:cNvPr id="11315" name="Rectangle 51"/>
          <p:cNvSpPr>
            <a:spLocks noChangeArrowheads="1"/>
          </p:cNvSpPr>
          <p:nvPr/>
        </p:nvSpPr>
        <p:spPr bwMode="auto">
          <a:xfrm>
            <a:off x="6400800" y="1676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е</a:t>
            </a:r>
          </a:p>
        </p:txBody>
      </p:sp>
      <p:sp>
        <p:nvSpPr>
          <p:cNvPr id="11316" name="Rectangle 52"/>
          <p:cNvSpPr>
            <a:spLocks noChangeArrowheads="1"/>
          </p:cNvSpPr>
          <p:nvPr/>
        </p:nvSpPr>
        <p:spPr bwMode="auto">
          <a:xfrm>
            <a:off x="5867400" y="1676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е</a:t>
            </a:r>
          </a:p>
        </p:txBody>
      </p:sp>
      <p:sp>
        <p:nvSpPr>
          <p:cNvPr id="11317" name="Rectangle 53"/>
          <p:cNvSpPr>
            <a:spLocks noChangeArrowheads="1"/>
          </p:cNvSpPr>
          <p:nvPr/>
        </p:nvSpPr>
        <p:spPr bwMode="auto">
          <a:xfrm>
            <a:off x="5867400" y="1676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д</a:t>
            </a:r>
          </a:p>
        </p:txBody>
      </p:sp>
      <p:sp>
        <p:nvSpPr>
          <p:cNvPr id="11318" name="Rectangle 54"/>
          <p:cNvSpPr>
            <a:spLocks noChangeArrowheads="1"/>
          </p:cNvSpPr>
          <p:nvPr/>
        </p:nvSpPr>
        <p:spPr bwMode="auto">
          <a:xfrm>
            <a:off x="8001000" y="1676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в</a:t>
            </a:r>
          </a:p>
        </p:txBody>
      </p:sp>
      <p:sp>
        <p:nvSpPr>
          <p:cNvPr id="11319" name="Rectangle 55"/>
          <p:cNvSpPr>
            <a:spLocks noChangeArrowheads="1"/>
          </p:cNvSpPr>
          <p:nvPr/>
        </p:nvSpPr>
        <p:spPr bwMode="auto">
          <a:xfrm>
            <a:off x="8458200" y="1676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о</a:t>
            </a:r>
          </a:p>
        </p:txBody>
      </p:sp>
      <p:sp>
        <p:nvSpPr>
          <p:cNvPr id="11320" name="Oval 56"/>
          <p:cNvSpPr>
            <a:spLocks noChangeArrowheads="1"/>
          </p:cNvSpPr>
          <p:nvPr/>
        </p:nvSpPr>
        <p:spPr bwMode="auto">
          <a:xfrm>
            <a:off x="0" y="1524000"/>
            <a:ext cx="2286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CC0000"/>
                </a:solidFill>
              </a:rPr>
              <a:t>1</a:t>
            </a:r>
          </a:p>
        </p:txBody>
      </p:sp>
      <p:sp>
        <p:nvSpPr>
          <p:cNvPr id="11321" name="Oval 57"/>
          <p:cNvSpPr>
            <a:spLocks noChangeArrowheads="1"/>
          </p:cNvSpPr>
          <p:nvPr/>
        </p:nvSpPr>
        <p:spPr bwMode="auto">
          <a:xfrm>
            <a:off x="685800" y="914400"/>
            <a:ext cx="2286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CC0000"/>
                </a:solidFill>
              </a:rPr>
              <a:t>6</a:t>
            </a:r>
          </a:p>
        </p:txBody>
      </p:sp>
      <p:sp>
        <p:nvSpPr>
          <p:cNvPr id="11322" name="Oval 58"/>
          <p:cNvSpPr>
            <a:spLocks noChangeArrowheads="1"/>
          </p:cNvSpPr>
          <p:nvPr/>
        </p:nvSpPr>
        <p:spPr bwMode="auto">
          <a:xfrm>
            <a:off x="2209800" y="2514600"/>
            <a:ext cx="2286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CC0000"/>
                </a:solidFill>
              </a:rPr>
              <a:t>7</a:t>
            </a:r>
          </a:p>
        </p:txBody>
      </p:sp>
      <p:sp>
        <p:nvSpPr>
          <p:cNvPr id="11323" name="Oval 59"/>
          <p:cNvSpPr>
            <a:spLocks noChangeArrowheads="1"/>
          </p:cNvSpPr>
          <p:nvPr/>
        </p:nvSpPr>
        <p:spPr bwMode="auto">
          <a:xfrm>
            <a:off x="2514600" y="2286000"/>
            <a:ext cx="2286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CC0000"/>
                </a:solidFill>
              </a:rPr>
              <a:t>2</a:t>
            </a:r>
          </a:p>
        </p:txBody>
      </p:sp>
      <p:sp>
        <p:nvSpPr>
          <p:cNvPr id="11324" name="Oval 60"/>
          <p:cNvSpPr>
            <a:spLocks noChangeArrowheads="1"/>
          </p:cNvSpPr>
          <p:nvPr/>
        </p:nvSpPr>
        <p:spPr bwMode="auto">
          <a:xfrm>
            <a:off x="5715000" y="1752600"/>
            <a:ext cx="2286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CC0000"/>
                </a:solidFill>
              </a:rPr>
              <a:t>3</a:t>
            </a:r>
          </a:p>
        </p:txBody>
      </p:sp>
      <p:sp>
        <p:nvSpPr>
          <p:cNvPr id="11325" name="Oval 61"/>
          <p:cNvSpPr>
            <a:spLocks noChangeArrowheads="1"/>
          </p:cNvSpPr>
          <p:nvPr/>
        </p:nvSpPr>
        <p:spPr bwMode="auto">
          <a:xfrm>
            <a:off x="7620000" y="914400"/>
            <a:ext cx="2286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CC0000"/>
                </a:solidFill>
              </a:rPr>
              <a:t>10</a:t>
            </a:r>
          </a:p>
        </p:txBody>
      </p:sp>
      <p:sp>
        <p:nvSpPr>
          <p:cNvPr id="11326" name="Oval 62"/>
          <p:cNvSpPr>
            <a:spLocks noChangeArrowheads="1"/>
          </p:cNvSpPr>
          <p:nvPr/>
        </p:nvSpPr>
        <p:spPr bwMode="auto">
          <a:xfrm>
            <a:off x="5562600" y="2514600"/>
            <a:ext cx="2286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CC0000"/>
                </a:solidFill>
              </a:rPr>
              <a:t>9</a:t>
            </a:r>
          </a:p>
        </p:txBody>
      </p:sp>
      <p:sp>
        <p:nvSpPr>
          <p:cNvPr id="11327" name="Oval 63"/>
          <p:cNvSpPr>
            <a:spLocks noChangeArrowheads="1"/>
          </p:cNvSpPr>
          <p:nvPr/>
        </p:nvSpPr>
        <p:spPr bwMode="auto">
          <a:xfrm>
            <a:off x="3962400" y="1981200"/>
            <a:ext cx="2286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CC0000"/>
                </a:solidFill>
              </a:rPr>
              <a:t>8</a:t>
            </a:r>
          </a:p>
        </p:txBody>
      </p:sp>
      <p:sp>
        <p:nvSpPr>
          <p:cNvPr id="11328" name="Oval 64"/>
          <p:cNvSpPr>
            <a:spLocks noChangeArrowheads="1"/>
          </p:cNvSpPr>
          <p:nvPr/>
        </p:nvSpPr>
        <p:spPr bwMode="auto">
          <a:xfrm>
            <a:off x="381000" y="3429000"/>
            <a:ext cx="2286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CC0000"/>
                </a:solidFill>
              </a:rPr>
              <a:t>4</a:t>
            </a:r>
          </a:p>
        </p:txBody>
      </p:sp>
      <p:sp>
        <p:nvSpPr>
          <p:cNvPr id="11329" name="Oval 65"/>
          <p:cNvSpPr>
            <a:spLocks noChangeArrowheads="1"/>
          </p:cNvSpPr>
          <p:nvPr/>
        </p:nvSpPr>
        <p:spPr bwMode="auto">
          <a:xfrm>
            <a:off x="3048000" y="5486400"/>
            <a:ext cx="2286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CC0000"/>
                </a:solidFill>
              </a:rPr>
              <a:t>5</a:t>
            </a:r>
          </a:p>
        </p:txBody>
      </p:sp>
      <p:sp>
        <p:nvSpPr>
          <p:cNvPr id="11330" name="Rectangle 66"/>
          <p:cNvSpPr>
            <a:spLocks noChangeArrowheads="1"/>
          </p:cNvSpPr>
          <p:nvPr/>
        </p:nvSpPr>
        <p:spPr bwMode="auto">
          <a:xfrm>
            <a:off x="3048000" y="0"/>
            <a:ext cx="24384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 b="1">
                <a:latin typeface="Bookman Old Style" pitchFamily="18" charset="0"/>
              </a:rPr>
              <a:t>По вертикали:</a:t>
            </a:r>
          </a:p>
        </p:txBody>
      </p:sp>
      <p:sp>
        <p:nvSpPr>
          <p:cNvPr id="14403" name="Text Box 67"/>
          <p:cNvSpPr txBox="1">
            <a:spLocks noChangeArrowheads="1"/>
          </p:cNvSpPr>
          <p:nvPr/>
        </p:nvSpPr>
        <p:spPr bwMode="auto">
          <a:xfrm>
            <a:off x="1676400" y="457200"/>
            <a:ext cx="556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7.</a:t>
            </a:r>
            <a:r>
              <a:rPr lang="ru-RU">
                <a:latin typeface="Bookman Old Style" pitchFamily="18" charset="0"/>
              </a:rPr>
              <a:t> </a:t>
            </a:r>
            <a:r>
              <a:rPr lang="ru-RU" sz="1600" b="1">
                <a:latin typeface="Bookman Old Style" pitchFamily="18" charset="0"/>
              </a:rPr>
              <a:t>Объект – заменитель реального объекта</a:t>
            </a:r>
            <a:r>
              <a:rPr 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34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и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10668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н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16002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ф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21336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о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26670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р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32004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м</a:t>
            </a: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37338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а</a:t>
            </a: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42672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ц</a:t>
            </a: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48006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и</a:t>
            </a:r>
          </a:p>
        </p:txBody>
      </p:sp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53340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о</a:t>
            </a:r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58674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н</a:t>
            </a:r>
          </a:p>
        </p:txBody>
      </p:sp>
      <p:sp>
        <p:nvSpPr>
          <p:cNvPr id="12301" name="Rectangle 13"/>
          <p:cNvSpPr>
            <a:spLocks noChangeArrowheads="1"/>
          </p:cNvSpPr>
          <p:nvPr/>
        </p:nvSpPr>
        <p:spPr bwMode="auto">
          <a:xfrm>
            <a:off x="64008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н</a:t>
            </a:r>
          </a:p>
        </p:txBody>
      </p:sp>
      <p:sp>
        <p:nvSpPr>
          <p:cNvPr id="12302" name="Rectangle 14"/>
          <p:cNvSpPr>
            <a:spLocks noChangeArrowheads="1"/>
          </p:cNvSpPr>
          <p:nvPr/>
        </p:nvSpPr>
        <p:spPr bwMode="auto">
          <a:xfrm>
            <a:off x="69342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а</a:t>
            </a:r>
          </a:p>
        </p:txBody>
      </p:sp>
      <p:sp>
        <p:nvSpPr>
          <p:cNvPr id="12303" name="Rectangle 15"/>
          <p:cNvSpPr>
            <a:spLocks noChangeArrowheads="1"/>
          </p:cNvSpPr>
          <p:nvPr/>
        </p:nvSpPr>
        <p:spPr bwMode="auto">
          <a:xfrm>
            <a:off x="74676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я</a:t>
            </a:r>
          </a:p>
        </p:txBody>
      </p:sp>
      <p:sp>
        <p:nvSpPr>
          <p:cNvPr id="12304" name="Rectangle 16"/>
          <p:cNvSpPr>
            <a:spLocks noChangeArrowheads="1"/>
          </p:cNvSpPr>
          <p:nvPr/>
        </p:nvSpPr>
        <p:spPr bwMode="auto">
          <a:xfrm>
            <a:off x="533400" y="2743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ш</a:t>
            </a:r>
          </a:p>
        </p:txBody>
      </p:sp>
      <p:sp>
        <p:nvSpPr>
          <p:cNvPr id="12305" name="Rectangle 17"/>
          <p:cNvSpPr>
            <a:spLocks noChangeArrowheads="1"/>
          </p:cNvSpPr>
          <p:nvPr/>
        </p:nvSpPr>
        <p:spPr bwMode="auto">
          <a:xfrm>
            <a:off x="533400" y="2209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р</a:t>
            </a:r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533400" y="1676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е</a:t>
            </a:r>
          </a:p>
        </p:txBody>
      </p:sp>
      <p:sp>
        <p:nvSpPr>
          <p:cNvPr id="12307" name="Rectangle 19"/>
          <p:cNvSpPr>
            <a:spLocks noChangeArrowheads="1"/>
          </p:cNvSpPr>
          <p:nvPr/>
        </p:nvSpPr>
        <p:spPr bwMode="auto">
          <a:xfrm>
            <a:off x="533400" y="114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в</a:t>
            </a:r>
          </a:p>
        </p:txBody>
      </p:sp>
      <p:sp>
        <p:nvSpPr>
          <p:cNvPr id="12308" name="Rectangle 20"/>
          <p:cNvSpPr>
            <a:spLocks noChangeArrowheads="1"/>
          </p:cNvSpPr>
          <p:nvPr/>
        </p:nvSpPr>
        <p:spPr bwMode="auto">
          <a:xfrm>
            <a:off x="533400" y="3810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н</a:t>
            </a:r>
          </a:p>
        </p:txBody>
      </p:sp>
      <p:sp>
        <p:nvSpPr>
          <p:cNvPr id="12309" name="Rectangle 21"/>
          <p:cNvSpPr>
            <a:spLocks noChangeArrowheads="1"/>
          </p:cNvSpPr>
          <p:nvPr/>
        </p:nvSpPr>
        <p:spPr bwMode="auto">
          <a:xfrm>
            <a:off x="533400" y="4343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а</a:t>
            </a:r>
          </a:p>
        </p:txBody>
      </p:sp>
      <p:sp>
        <p:nvSpPr>
          <p:cNvPr id="12310" name="Rectangle 22"/>
          <p:cNvSpPr>
            <a:spLocks noChangeArrowheads="1"/>
          </p:cNvSpPr>
          <p:nvPr/>
        </p:nvSpPr>
        <p:spPr bwMode="auto">
          <a:xfrm>
            <a:off x="0" y="1676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с</a:t>
            </a:r>
          </a:p>
        </p:txBody>
      </p:sp>
      <p:sp>
        <p:nvSpPr>
          <p:cNvPr id="12311" name="Rectangle 23"/>
          <p:cNvSpPr>
            <a:spLocks noChangeArrowheads="1"/>
          </p:cNvSpPr>
          <p:nvPr/>
        </p:nvSpPr>
        <p:spPr bwMode="auto">
          <a:xfrm>
            <a:off x="1066800" y="1676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т</a:t>
            </a:r>
          </a:p>
        </p:txBody>
      </p:sp>
      <p:sp>
        <p:nvSpPr>
          <p:cNvPr id="12312" name="Rectangle 24"/>
          <p:cNvSpPr>
            <a:spLocks noChangeArrowheads="1"/>
          </p:cNvSpPr>
          <p:nvPr/>
        </p:nvSpPr>
        <p:spPr bwMode="auto">
          <a:xfrm>
            <a:off x="1600200" y="1676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ь</a:t>
            </a:r>
          </a:p>
        </p:txBody>
      </p:sp>
      <p:sp>
        <p:nvSpPr>
          <p:cNvPr id="12313" name="Rectangle 25"/>
          <p:cNvSpPr>
            <a:spLocks noChangeArrowheads="1"/>
          </p:cNvSpPr>
          <p:nvPr/>
        </p:nvSpPr>
        <p:spPr bwMode="auto">
          <a:xfrm>
            <a:off x="2133600" y="2743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м</a:t>
            </a:r>
          </a:p>
        </p:txBody>
      </p:sp>
      <p:sp>
        <p:nvSpPr>
          <p:cNvPr id="12314" name="Rectangle 26"/>
          <p:cNvSpPr>
            <a:spLocks noChangeArrowheads="1"/>
          </p:cNvSpPr>
          <p:nvPr/>
        </p:nvSpPr>
        <p:spPr bwMode="auto">
          <a:xfrm>
            <a:off x="2133600" y="3810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д</a:t>
            </a:r>
          </a:p>
        </p:txBody>
      </p:sp>
      <p:sp>
        <p:nvSpPr>
          <p:cNvPr id="12315" name="Rectangle 27"/>
          <p:cNvSpPr>
            <a:spLocks noChangeArrowheads="1"/>
          </p:cNvSpPr>
          <p:nvPr/>
        </p:nvSpPr>
        <p:spPr bwMode="auto">
          <a:xfrm>
            <a:off x="2133600" y="4343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е</a:t>
            </a:r>
          </a:p>
        </p:txBody>
      </p:sp>
      <p:sp>
        <p:nvSpPr>
          <p:cNvPr id="12316" name="Rectangle 28"/>
          <p:cNvSpPr>
            <a:spLocks noChangeArrowheads="1"/>
          </p:cNvSpPr>
          <p:nvPr/>
        </p:nvSpPr>
        <p:spPr bwMode="auto">
          <a:xfrm>
            <a:off x="2133600" y="4876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л</a:t>
            </a:r>
          </a:p>
        </p:txBody>
      </p:sp>
      <p:sp>
        <p:nvSpPr>
          <p:cNvPr id="12317" name="Rectangle 29"/>
          <p:cNvSpPr>
            <a:spLocks noChangeArrowheads="1"/>
          </p:cNvSpPr>
          <p:nvPr/>
        </p:nvSpPr>
        <p:spPr bwMode="auto">
          <a:xfrm>
            <a:off x="2133600" y="5410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ь</a:t>
            </a:r>
          </a:p>
        </p:txBody>
      </p:sp>
      <p:sp>
        <p:nvSpPr>
          <p:cNvPr id="12318" name="Rectangle 30"/>
          <p:cNvSpPr>
            <a:spLocks noChangeArrowheads="1"/>
          </p:cNvSpPr>
          <p:nvPr/>
        </p:nvSpPr>
        <p:spPr bwMode="auto">
          <a:xfrm>
            <a:off x="3733800" y="2209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г</a:t>
            </a:r>
          </a:p>
        </p:txBody>
      </p:sp>
      <p:sp>
        <p:nvSpPr>
          <p:cNvPr id="12319" name="Rectangle 31"/>
          <p:cNvSpPr>
            <a:spLocks noChangeArrowheads="1"/>
          </p:cNvSpPr>
          <p:nvPr/>
        </p:nvSpPr>
        <p:spPr bwMode="auto">
          <a:xfrm>
            <a:off x="3733800" y="2743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2320" name="Rectangle 32"/>
          <p:cNvSpPr>
            <a:spLocks noChangeArrowheads="1"/>
          </p:cNvSpPr>
          <p:nvPr/>
        </p:nvSpPr>
        <p:spPr bwMode="auto">
          <a:xfrm>
            <a:off x="3733800" y="3810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2321" name="Rectangle 33"/>
          <p:cNvSpPr>
            <a:spLocks noChangeArrowheads="1"/>
          </p:cNvSpPr>
          <p:nvPr/>
        </p:nvSpPr>
        <p:spPr bwMode="auto">
          <a:xfrm>
            <a:off x="3200400" y="2209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у</a:t>
            </a:r>
          </a:p>
        </p:txBody>
      </p:sp>
      <p:sp>
        <p:nvSpPr>
          <p:cNvPr id="12322" name="Rectangle 34"/>
          <p:cNvSpPr>
            <a:spLocks noChangeArrowheads="1"/>
          </p:cNvSpPr>
          <p:nvPr/>
        </p:nvSpPr>
        <p:spPr bwMode="auto">
          <a:xfrm>
            <a:off x="2667000" y="2209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д</a:t>
            </a:r>
          </a:p>
        </p:txBody>
      </p:sp>
      <p:sp>
        <p:nvSpPr>
          <p:cNvPr id="12323" name="Rectangle 35"/>
          <p:cNvSpPr>
            <a:spLocks noChangeArrowheads="1"/>
          </p:cNvSpPr>
          <p:nvPr/>
        </p:nvSpPr>
        <p:spPr bwMode="auto">
          <a:xfrm>
            <a:off x="4267200" y="2209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а</a:t>
            </a:r>
          </a:p>
        </p:txBody>
      </p:sp>
      <p:sp>
        <p:nvSpPr>
          <p:cNvPr id="12324" name="Rectangle 36"/>
          <p:cNvSpPr>
            <a:spLocks noChangeArrowheads="1"/>
          </p:cNvSpPr>
          <p:nvPr/>
        </p:nvSpPr>
        <p:spPr bwMode="auto">
          <a:xfrm>
            <a:off x="5334000" y="2743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2325" name="Rectangle 37"/>
          <p:cNvSpPr>
            <a:spLocks noChangeArrowheads="1"/>
          </p:cNvSpPr>
          <p:nvPr/>
        </p:nvSpPr>
        <p:spPr bwMode="auto">
          <a:xfrm>
            <a:off x="5334000" y="3810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2326" name="Rectangle 38"/>
          <p:cNvSpPr>
            <a:spLocks noChangeArrowheads="1"/>
          </p:cNvSpPr>
          <p:nvPr/>
        </p:nvSpPr>
        <p:spPr bwMode="auto">
          <a:xfrm>
            <a:off x="5334000" y="4343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2327" name="Rectangle 39"/>
          <p:cNvSpPr>
            <a:spLocks noChangeArrowheads="1"/>
          </p:cNvSpPr>
          <p:nvPr/>
        </p:nvSpPr>
        <p:spPr bwMode="auto">
          <a:xfrm>
            <a:off x="5334000" y="4876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2328" name="Rectangle 40"/>
          <p:cNvSpPr>
            <a:spLocks noChangeArrowheads="1"/>
          </p:cNvSpPr>
          <p:nvPr/>
        </p:nvSpPr>
        <p:spPr bwMode="auto">
          <a:xfrm>
            <a:off x="5334000" y="5410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ь</a:t>
            </a:r>
          </a:p>
        </p:txBody>
      </p:sp>
      <p:sp>
        <p:nvSpPr>
          <p:cNvPr id="12329" name="Rectangle 41"/>
          <p:cNvSpPr>
            <a:spLocks noChangeArrowheads="1"/>
          </p:cNvSpPr>
          <p:nvPr/>
        </p:nvSpPr>
        <p:spPr bwMode="auto">
          <a:xfrm>
            <a:off x="4800600" y="5410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т</a:t>
            </a:r>
          </a:p>
        </p:txBody>
      </p:sp>
      <p:sp>
        <p:nvSpPr>
          <p:cNvPr id="12330" name="Rectangle 42"/>
          <p:cNvSpPr>
            <a:spLocks noChangeArrowheads="1"/>
          </p:cNvSpPr>
          <p:nvPr/>
        </p:nvSpPr>
        <p:spPr bwMode="auto">
          <a:xfrm>
            <a:off x="4267200" y="5410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с</a:t>
            </a:r>
          </a:p>
        </p:txBody>
      </p:sp>
      <p:sp>
        <p:nvSpPr>
          <p:cNvPr id="12331" name="Rectangle 43"/>
          <p:cNvSpPr>
            <a:spLocks noChangeArrowheads="1"/>
          </p:cNvSpPr>
          <p:nvPr/>
        </p:nvSpPr>
        <p:spPr bwMode="auto">
          <a:xfrm>
            <a:off x="3733800" y="5410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и</a:t>
            </a:r>
          </a:p>
        </p:txBody>
      </p:sp>
      <p:sp>
        <p:nvSpPr>
          <p:cNvPr id="12332" name="Rectangle 44"/>
          <p:cNvSpPr>
            <a:spLocks noChangeArrowheads="1"/>
          </p:cNvSpPr>
          <p:nvPr/>
        </p:nvSpPr>
        <p:spPr bwMode="auto">
          <a:xfrm>
            <a:off x="3200400" y="5410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л</a:t>
            </a:r>
          </a:p>
        </p:txBody>
      </p:sp>
      <p:sp>
        <p:nvSpPr>
          <p:cNvPr id="12333" name="Rectangle 45"/>
          <p:cNvSpPr>
            <a:spLocks noChangeArrowheads="1"/>
          </p:cNvSpPr>
          <p:nvPr/>
        </p:nvSpPr>
        <p:spPr bwMode="auto">
          <a:xfrm>
            <a:off x="5867400" y="5410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я</a:t>
            </a:r>
          </a:p>
        </p:txBody>
      </p:sp>
      <p:sp>
        <p:nvSpPr>
          <p:cNvPr id="12334" name="Rectangle 46"/>
          <p:cNvSpPr>
            <a:spLocks noChangeArrowheads="1"/>
          </p:cNvSpPr>
          <p:nvPr/>
        </p:nvSpPr>
        <p:spPr bwMode="auto">
          <a:xfrm>
            <a:off x="7467600" y="2743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2335" name="Rectangle 47"/>
          <p:cNvSpPr>
            <a:spLocks noChangeArrowheads="1"/>
          </p:cNvSpPr>
          <p:nvPr/>
        </p:nvSpPr>
        <p:spPr bwMode="auto">
          <a:xfrm>
            <a:off x="7467600" y="2209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2336" name="Rectangle 48"/>
          <p:cNvSpPr>
            <a:spLocks noChangeArrowheads="1"/>
          </p:cNvSpPr>
          <p:nvPr/>
        </p:nvSpPr>
        <p:spPr bwMode="auto">
          <a:xfrm>
            <a:off x="7467600" y="1676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е</a:t>
            </a:r>
          </a:p>
        </p:txBody>
      </p:sp>
      <p:sp>
        <p:nvSpPr>
          <p:cNvPr id="12337" name="Rectangle 49"/>
          <p:cNvSpPr>
            <a:spLocks noChangeArrowheads="1"/>
          </p:cNvSpPr>
          <p:nvPr/>
        </p:nvSpPr>
        <p:spPr bwMode="auto">
          <a:xfrm>
            <a:off x="7467600" y="114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2338" name="Rectangle 50"/>
          <p:cNvSpPr>
            <a:spLocks noChangeArrowheads="1"/>
          </p:cNvSpPr>
          <p:nvPr/>
        </p:nvSpPr>
        <p:spPr bwMode="auto">
          <a:xfrm>
            <a:off x="6934200" y="1676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р</a:t>
            </a:r>
          </a:p>
        </p:txBody>
      </p:sp>
      <p:sp>
        <p:nvSpPr>
          <p:cNvPr id="12339" name="Rectangle 51"/>
          <p:cNvSpPr>
            <a:spLocks noChangeArrowheads="1"/>
          </p:cNvSpPr>
          <p:nvPr/>
        </p:nvSpPr>
        <p:spPr bwMode="auto">
          <a:xfrm>
            <a:off x="6400800" y="1676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е</a:t>
            </a:r>
          </a:p>
        </p:txBody>
      </p:sp>
      <p:sp>
        <p:nvSpPr>
          <p:cNvPr id="12340" name="Rectangle 52"/>
          <p:cNvSpPr>
            <a:spLocks noChangeArrowheads="1"/>
          </p:cNvSpPr>
          <p:nvPr/>
        </p:nvSpPr>
        <p:spPr bwMode="auto">
          <a:xfrm>
            <a:off x="5867400" y="1676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е</a:t>
            </a:r>
          </a:p>
        </p:txBody>
      </p:sp>
      <p:sp>
        <p:nvSpPr>
          <p:cNvPr id="12341" name="Rectangle 53"/>
          <p:cNvSpPr>
            <a:spLocks noChangeArrowheads="1"/>
          </p:cNvSpPr>
          <p:nvPr/>
        </p:nvSpPr>
        <p:spPr bwMode="auto">
          <a:xfrm>
            <a:off x="5867400" y="1676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д</a:t>
            </a:r>
          </a:p>
        </p:txBody>
      </p:sp>
      <p:sp>
        <p:nvSpPr>
          <p:cNvPr id="12342" name="Rectangle 54"/>
          <p:cNvSpPr>
            <a:spLocks noChangeArrowheads="1"/>
          </p:cNvSpPr>
          <p:nvPr/>
        </p:nvSpPr>
        <p:spPr bwMode="auto">
          <a:xfrm>
            <a:off x="8001000" y="1676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в</a:t>
            </a:r>
          </a:p>
        </p:txBody>
      </p:sp>
      <p:sp>
        <p:nvSpPr>
          <p:cNvPr id="12343" name="Rectangle 55"/>
          <p:cNvSpPr>
            <a:spLocks noChangeArrowheads="1"/>
          </p:cNvSpPr>
          <p:nvPr/>
        </p:nvSpPr>
        <p:spPr bwMode="auto">
          <a:xfrm>
            <a:off x="8458200" y="1676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о</a:t>
            </a:r>
          </a:p>
        </p:txBody>
      </p:sp>
      <p:sp>
        <p:nvSpPr>
          <p:cNvPr id="12344" name="Oval 56"/>
          <p:cNvSpPr>
            <a:spLocks noChangeArrowheads="1"/>
          </p:cNvSpPr>
          <p:nvPr/>
        </p:nvSpPr>
        <p:spPr bwMode="auto">
          <a:xfrm>
            <a:off x="0" y="1524000"/>
            <a:ext cx="2286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CC0000"/>
                </a:solidFill>
              </a:rPr>
              <a:t>1</a:t>
            </a:r>
          </a:p>
        </p:txBody>
      </p:sp>
      <p:sp>
        <p:nvSpPr>
          <p:cNvPr id="12345" name="Oval 57"/>
          <p:cNvSpPr>
            <a:spLocks noChangeArrowheads="1"/>
          </p:cNvSpPr>
          <p:nvPr/>
        </p:nvSpPr>
        <p:spPr bwMode="auto">
          <a:xfrm>
            <a:off x="685800" y="914400"/>
            <a:ext cx="2286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CC0000"/>
                </a:solidFill>
              </a:rPr>
              <a:t>6</a:t>
            </a:r>
          </a:p>
        </p:txBody>
      </p:sp>
      <p:sp>
        <p:nvSpPr>
          <p:cNvPr id="12346" name="Oval 58"/>
          <p:cNvSpPr>
            <a:spLocks noChangeArrowheads="1"/>
          </p:cNvSpPr>
          <p:nvPr/>
        </p:nvSpPr>
        <p:spPr bwMode="auto">
          <a:xfrm>
            <a:off x="2209800" y="2514600"/>
            <a:ext cx="2286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CC0000"/>
                </a:solidFill>
              </a:rPr>
              <a:t>7</a:t>
            </a:r>
          </a:p>
        </p:txBody>
      </p:sp>
      <p:sp>
        <p:nvSpPr>
          <p:cNvPr id="12347" name="Oval 59"/>
          <p:cNvSpPr>
            <a:spLocks noChangeArrowheads="1"/>
          </p:cNvSpPr>
          <p:nvPr/>
        </p:nvSpPr>
        <p:spPr bwMode="auto">
          <a:xfrm>
            <a:off x="2514600" y="2286000"/>
            <a:ext cx="2286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CC0000"/>
                </a:solidFill>
              </a:rPr>
              <a:t>2</a:t>
            </a:r>
          </a:p>
        </p:txBody>
      </p:sp>
      <p:sp>
        <p:nvSpPr>
          <p:cNvPr id="12348" name="Oval 60"/>
          <p:cNvSpPr>
            <a:spLocks noChangeArrowheads="1"/>
          </p:cNvSpPr>
          <p:nvPr/>
        </p:nvSpPr>
        <p:spPr bwMode="auto">
          <a:xfrm>
            <a:off x="5715000" y="1752600"/>
            <a:ext cx="2286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CC0000"/>
                </a:solidFill>
              </a:rPr>
              <a:t>3</a:t>
            </a:r>
          </a:p>
        </p:txBody>
      </p:sp>
      <p:sp>
        <p:nvSpPr>
          <p:cNvPr id="12349" name="Oval 61"/>
          <p:cNvSpPr>
            <a:spLocks noChangeArrowheads="1"/>
          </p:cNvSpPr>
          <p:nvPr/>
        </p:nvSpPr>
        <p:spPr bwMode="auto">
          <a:xfrm>
            <a:off x="7620000" y="914400"/>
            <a:ext cx="2286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CC0000"/>
                </a:solidFill>
              </a:rPr>
              <a:t>10</a:t>
            </a:r>
          </a:p>
        </p:txBody>
      </p:sp>
      <p:sp>
        <p:nvSpPr>
          <p:cNvPr id="12350" name="Oval 62"/>
          <p:cNvSpPr>
            <a:spLocks noChangeArrowheads="1"/>
          </p:cNvSpPr>
          <p:nvPr/>
        </p:nvSpPr>
        <p:spPr bwMode="auto">
          <a:xfrm>
            <a:off x="5562600" y="2514600"/>
            <a:ext cx="2286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CC0000"/>
                </a:solidFill>
              </a:rPr>
              <a:t>9</a:t>
            </a:r>
          </a:p>
        </p:txBody>
      </p:sp>
      <p:sp>
        <p:nvSpPr>
          <p:cNvPr id="12351" name="Oval 63"/>
          <p:cNvSpPr>
            <a:spLocks noChangeArrowheads="1"/>
          </p:cNvSpPr>
          <p:nvPr/>
        </p:nvSpPr>
        <p:spPr bwMode="auto">
          <a:xfrm>
            <a:off x="3962400" y="1981200"/>
            <a:ext cx="2286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CC0000"/>
                </a:solidFill>
              </a:rPr>
              <a:t>8</a:t>
            </a:r>
          </a:p>
        </p:txBody>
      </p:sp>
      <p:sp>
        <p:nvSpPr>
          <p:cNvPr id="12352" name="Oval 64"/>
          <p:cNvSpPr>
            <a:spLocks noChangeArrowheads="1"/>
          </p:cNvSpPr>
          <p:nvPr/>
        </p:nvSpPr>
        <p:spPr bwMode="auto">
          <a:xfrm>
            <a:off x="381000" y="3429000"/>
            <a:ext cx="2286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CC0000"/>
                </a:solidFill>
              </a:rPr>
              <a:t>4</a:t>
            </a:r>
          </a:p>
        </p:txBody>
      </p:sp>
      <p:sp>
        <p:nvSpPr>
          <p:cNvPr id="12353" name="Oval 65"/>
          <p:cNvSpPr>
            <a:spLocks noChangeArrowheads="1"/>
          </p:cNvSpPr>
          <p:nvPr/>
        </p:nvSpPr>
        <p:spPr bwMode="auto">
          <a:xfrm>
            <a:off x="3048000" y="5486400"/>
            <a:ext cx="2286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CC0000"/>
                </a:solidFill>
              </a:rPr>
              <a:t>5</a:t>
            </a:r>
          </a:p>
        </p:txBody>
      </p:sp>
      <p:sp>
        <p:nvSpPr>
          <p:cNvPr id="12354" name="Rectangle 66"/>
          <p:cNvSpPr>
            <a:spLocks noChangeArrowheads="1"/>
          </p:cNvSpPr>
          <p:nvPr/>
        </p:nvSpPr>
        <p:spPr bwMode="auto">
          <a:xfrm>
            <a:off x="3048000" y="0"/>
            <a:ext cx="24384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 b="1">
                <a:latin typeface="Bookman Old Style" pitchFamily="18" charset="0"/>
              </a:rPr>
              <a:t>По вертикали:</a:t>
            </a:r>
          </a:p>
        </p:txBody>
      </p:sp>
      <p:sp>
        <p:nvSpPr>
          <p:cNvPr id="15427" name="Text Box 67"/>
          <p:cNvSpPr txBox="1">
            <a:spLocks noChangeArrowheads="1"/>
          </p:cNvSpPr>
          <p:nvPr/>
        </p:nvSpPr>
        <p:spPr bwMode="auto">
          <a:xfrm>
            <a:off x="1676400" y="457200"/>
            <a:ext cx="5562600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8.</a:t>
            </a:r>
            <a:r>
              <a:rPr lang="ru-RU">
                <a:latin typeface="Bookman Old Style" pitchFamily="18" charset="0"/>
              </a:rPr>
              <a:t> </a:t>
            </a:r>
            <a:r>
              <a:rPr lang="ru-RU" sz="1600" b="1">
                <a:latin typeface="Bookman Old Style" pitchFamily="18" charset="0"/>
              </a:rPr>
              <a:t>Средство для наглядного представления состава и структуры системы.</a:t>
            </a:r>
            <a:r>
              <a:rPr lang="ru-RU" sz="1600">
                <a:latin typeface="Bookman Old Style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5334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и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10668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н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002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ф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21336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о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26670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р</a:t>
            </a: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32004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м</a:t>
            </a: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37338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а</a:t>
            </a: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42672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ц</a:t>
            </a: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48006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и</a:t>
            </a: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53340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о</a:t>
            </a:r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58674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н</a:t>
            </a:r>
          </a:p>
        </p:txBody>
      </p:sp>
      <p:sp>
        <p:nvSpPr>
          <p:cNvPr id="13325" name="Rectangle 13"/>
          <p:cNvSpPr>
            <a:spLocks noChangeArrowheads="1"/>
          </p:cNvSpPr>
          <p:nvPr/>
        </p:nvSpPr>
        <p:spPr bwMode="auto">
          <a:xfrm>
            <a:off x="64008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н</a:t>
            </a:r>
          </a:p>
        </p:txBody>
      </p:sp>
      <p:sp>
        <p:nvSpPr>
          <p:cNvPr id="13326" name="Rectangle 14"/>
          <p:cNvSpPr>
            <a:spLocks noChangeArrowheads="1"/>
          </p:cNvSpPr>
          <p:nvPr/>
        </p:nvSpPr>
        <p:spPr bwMode="auto">
          <a:xfrm>
            <a:off x="69342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а</a:t>
            </a:r>
          </a:p>
        </p:txBody>
      </p:sp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74676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я</a:t>
            </a:r>
          </a:p>
        </p:txBody>
      </p:sp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533400" y="2743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ш</a:t>
            </a:r>
          </a:p>
        </p:txBody>
      </p:sp>
      <p:sp>
        <p:nvSpPr>
          <p:cNvPr id="13329" name="Rectangle 17"/>
          <p:cNvSpPr>
            <a:spLocks noChangeArrowheads="1"/>
          </p:cNvSpPr>
          <p:nvPr/>
        </p:nvSpPr>
        <p:spPr bwMode="auto">
          <a:xfrm>
            <a:off x="533400" y="2209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р</a:t>
            </a:r>
          </a:p>
        </p:txBody>
      </p:sp>
      <p:sp>
        <p:nvSpPr>
          <p:cNvPr id="13330" name="Rectangle 18"/>
          <p:cNvSpPr>
            <a:spLocks noChangeArrowheads="1"/>
          </p:cNvSpPr>
          <p:nvPr/>
        </p:nvSpPr>
        <p:spPr bwMode="auto">
          <a:xfrm>
            <a:off x="533400" y="1676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е</a:t>
            </a:r>
          </a:p>
        </p:txBody>
      </p:sp>
      <p:sp>
        <p:nvSpPr>
          <p:cNvPr id="13331" name="Rectangle 19"/>
          <p:cNvSpPr>
            <a:spLocks noChangeArrowheads="1"/>
          </p:cNvSpPr>
          <p:nvPr/>
        </p:nvSpPr>
        <p:spPr bwMode="auto">
          <a:xfrm>
            <a:off x="533400" y="114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в</a:t>
            </a:r>
          </a:p>
        </p:txBody>
      </p:sp>
      <p:sp>
        <p:nvSpPr>
          <p:cNvPr id="13332" name="Rectangle 20"/>
          <p:cNvSpPr>
            <a:spLocks noChangeArrowheads="1"/>
          </p:cNvSpPr>
          <p:nvPr/>
        </p:nvSpPr>
        <p:spPr bwMode="auto">
          <a:xfrm>
            <a:off x="533400" y="3810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н</a:t>
            </a:r>
          </a:p>
        </p:txBody>
      </p:sp>
      <p:sp>
        <p:nvSpPr>
          <p:cNvPr id="13333" name="Rectangle 21"/>
          <p:cNvSpPr>
            <a:spLocks noChangeArrowheads="1"/>
          </p:cNvSpPr>
          <p:nvPr/>
        </p:nvSpPr>
        <p:spPr bwMode="auto">
          <a:xfrm>
            <a:off x="533400" y="4343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а</a:t>
            </a:r>
          </a:p>
        </p:txBody>
      </p:sp>
      <p:sp>
        <p:nvSpPr>
          <p:cNvPr id="13334" name="Rectangle 22"/>
          <p:cNvSpPr>
            <a:spLocks noChangeArrowheads="1"/>
          </p:cNvSpPr>
          <p:nvPr/>
        </p:nvSpPr>
        <p:spPr bwMode="auto">
          <a:xfrm>
            <a:off x="0" y="1676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с</a:t>
            </a:r>
          </a:p>
        </p:txBody>
      </p:sp>
      <p:sp>
        <p:nvSpPr>
          <p:cNvPr id="13335" name="Rectangle 23"/>
          <p:cNvSpPr>
            <a:spLocks noChangeArrowheads="1"/>
          </p:cNvSpPr>
          <p:nvPr/>
        </p:nvSpPr>
        <p:spPr bwMode="auto">
          <a:xfrm>
            <a:off x="1066800" y="1676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т</a:t>
            </a:r>
          </a:p>
        </p:txBody>
      </p:sp>
      <p:sp>
        <p:nvSpPr>
          <p:cNvPr id="13336" name="Rectangle 24"/>
          <p:cNvSpPr>
            <a:spLocks noChangeArrowheads="1"/>
          </p:cNvSpPr>
          <p:nvPr/>
        </p:nvSpPr>
        <p:spPr bwMode="auto">
          <a:xfrm>
            <a:off x="1600200" y="1676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ь</a:t>
            </a:r>
          </a:p>
        </p:txBody>
      </p:sp>
      <p:sp>
        <p:nvSpPr>
          <p:cNvPr id="13337" name="Rectangle 25"/>
          <p:cNvSpPr>
            <a:spLocks noChangeArrowheads="1"/>
          </p:cNvSpPr>
          <p:nvPr/>
        </p:nvSpPr>
        <p:spPr bwMode="auto">
          <a:xfrm>
            <a:off x="2133600" y="2743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м</a:t>
            </a:r>
          </a:p>
        </p:txBody>
      </p:sp>
      <p:sp>
        <p:nvSpPr>
          <p:cNvPr id="13338" name="Rectangle 26"/>
          <p:cNvSpPr>
            <a:spLocks noChangeArrowheads="1"/>
          </p:cNvSpPr>
          <p:nvPr/>
        </p:nvSpPr>
        <p:spPr bwMode="auto">
          <a:xfrm>
            <a:off x="2133600" y="3810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д</a:t>
            </a:r>
          </a:p>
        </p:txBody>
      </p:sp>
      <p:sp>
        <p:nvSpPr>
          <p:cNvPr id="13339" name="Rectangle 27"/>
          <p:cNvSpPr>
            <a:spLocks noChangeArrowheads="1"/>
          </p:cNvSpPr>
          <p:nvPr/>
        </p:nvSpPr>
        <p:spPr bwMode="auto">
          <a:xfrm>
            <a:off x="2133600" y="4343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е</a:t>
            </a:r>
          </a:p>
        </p:txBody>
      </p:sp>
      <p:sp>
        <p:nvSpPr>
          <p:cNvPr id="13340" name="Rectangle 28"/>
          <p:cNvSpPr>
            <a:spLocks noChangeArrowheads="1"/>
          </p:cNvSpPr>
          <p:nvPr/>
        </p:nvSpPr>
        <p:spPr bwMode="auto">
          <a:xfrm>
            <a:off x="2133600" y="4876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л</a:t>
            </a:r>
          </a:p>
        </p:txBody>
      </p:sp>
      <p:sp>
        <p:nvSpPr>
          <p:cNvPr id="13341" name="Rectangle 29"/>
          <p:cNvSpPr>
            <a:spLocks noChangeArrowheads="1"/>
          </p:cNvSpPr>
          <p:nvPr/>
        </p:nvSpPr>
        <p:spPr bwMode="auto">
          <a:xfrm>
            <a:off x="2133600" y="5410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ь</a:t>
            </a:r>
          </a:p>
        </p:txBody>
      </p:sp>
      <p:sp>
        <p:nvSpPr>
          <p:cNvPr id="13342" name="Rectangle 30"/>
          <p:cNvSpPr>
            <a:spLocks noChangeArrowheads="1"/>
          </p:cNvSpPr>
          <p:nvPr/>
        </p:nvSpPr>
        <p:spPr bwMode="auto">
          <a:xfrm>
            <a:off x="3733800" y="2209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г</a:t>
            </a:r>
          </a:p>
        </p:txBody>
      </p:sp>
      <p:sp>
        <p:nvSpPr>
          <p:cNvPr id="13343" name="Rectangle 31"/>
          <p:cNvSpPr>
            <a:spLocks noChangeArrowheads="1"/>
          </p:cNvSpPr>
          <p:nvPr/>
        </p:nvSpPr>
        <p:spPr bwMode="auto">
          <a:xfrm>
            <a:off x="3733800" y="2743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р</a:t>
            </a:r>
          </a:p>
        </p:txBody>
      </p:sp>
      <p:sp>
        <p:nvSpPr>
          <p:cNvPr id="13344" name="Rectangle 32"/>
          <p:cNvSpPr>
            <a:spLocks noChangeArrowheads="1"/>
          </p:cNvSpPr>
          <p:nvPr/>
        </p:nvSpPr>
        <p:spPr bwMode="auto">
          <a:xfrm>
            <a:off x="3733800" y="3810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ф</a:t>
            </a:r>
          </a:p>
        </p:txBody>
      </p:sp>
      <p:sp>
        <p:nvSpPr>
          <p:cNvPr id="13345" name="Rectangle 33"/>
          <p:cNvSpPr>
            <a:spLocks noChangeArrowheads="1"/>
          </p:cNvSpPr>
          <p:nvPr/>
        </p:nvSpPr>
        <p:spPr bwMode="auto">
          <a:xfrm>
            <a:off x="3200400" y="2209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у</a:t>
            </a:r>
          </a:p>
        </p:txBody>
      </p:sp>
      <p:sp>
        <p:nvSpPr>
          <p:cNvPr id="13346" name="Rectangle 34"/>
          <p:cNvSpPr>
            <a:spLocks noChangeArrowheads="1"/>
          </p:cNvSpPr>
          <p:nvPr/>
        </p:nvSpPr>
        <p:spPr bwMode="auto">
          <a:xfrm>
            <a:off x="2667000" y="2209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д</a:t>
            </a:r>
          </a:p>
        </p:txBody>
      </p:sp>
      <p:sp>
        <p:nvSpPr>
          <p:cNvPr id="13347" name="Rectangle 35"/>
          <p:cNvSpPr>
            <a:spLocks noChangeArrowheads="1"/>
          </p:cNvSpPr>
          <p:nvPr/>
        </p:nvSpPr>
        <p:spPr bwMode="auto">
          <a:xfrm>
            <a:off x="4267200" y="2209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а</a:t>
            </a:r>
          </a:p>
        </p:txBody>
      </p:sp>
      <p:sp>
        <p:nvSpPr>
          <p:cNvPr id="13348" name="Rectangle 36"/>
          <p:cNvSpPr>
            <a:spLocks noChangeArrowheads="1"/>
          </p:cNvSpPr>
          <p:nvPr/>
        </p:nvSpPr>
        <p:spPr bwMode="auto">
          <a:xfrm>
            <a:off x="5334000" y="2743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3349" name="Rectangle 37"/>
          <p:cNvSpPr>
            <a:spLocks noChangeArrowheads="1"/>
          </p:cNvSpPr>
          <p:nvPr/>
        </p:nvSpPr>
        <p:spPr bwMode="auto">
          <a:xfrm>
            <a:off x="5334000" y="3810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3350" name="Rectangle 38"/>
          <p:cNvSpPr>
            <a:spLocks noChangeArrowheads="1"/>
          </p:cNvSpPr>
          <p:nvPr/>
        </p:nvSpPr>
        <p:spPr bwMode="auto">
          <a:xfrm>
            <a:off x="5334000" y="4343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3351" name="Rectangle 39"/>
          <p:cNvSpPr>
            <a:spLocks noChangeArrowheads="1"/>
          </p:cNvSpPr>
          <p:nvPr/>
        </p:nvSpPr>
        <p:spPr bwMode="auto">
          <a:xfrm>
            <a:off x="5334000" y="4876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3352" name="Rectangle 40"/>
          <p:cNvSpPr>
            <a:spLocks noChangeArrowheads="1"/>
          </p:cNvSpPr>
          <p:nvPr/>
        </p:nvSpPr>
        <p:spPr bwMode="auto">
          <a:xfrm>
            <a:off x="5334000" y="5410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ь</a:t>
            </a:r>
          </a:p>
        </p:txBody>
      </p:sp>
      <p:sp>
        <p:nvSpPr>
          <p:cNvPr id="13353" name="Rectangle 41"/>
          <p:cNvSpPr>
            <a:spLocks noChangeArrowheads="1"/>
          </p:cNvSpPr>
          <p:nvPr/>
        </p:nvSpPr>
        <p:spPr bwMode="auto">
          <a:xfrm>
            <a:off x="4800600" y="5410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т</a:t>
            </a:r>
          </a:p>
        </p:txBody>
      </p:sp>
      <p:sp>
        <p:nvSpPr>
          <p:cNvPr id="13354" name="Rectangle 42"/>
          <p:cNvSpPr>
            <a:spLocks noChangeArrowheads="1"/>
          </p:cNvSpPr>
          <p:nvPr/>
        </p:nvSpPr>
        <p:spPr bwMode="auto">
          <a:xfrm>
            <a:off x="4267200" y="5410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с</a:t>
            </a:r>
          </a:p>
        </p:txBody>
      </p:sp>
      <p:sp>
        <p:nvSpPr>
          <p:cNvPr id="13355" name="Rectangle 43"/>
          <p:cNvSpPr>
            <a:spLocks noChangeArrowheads="1"/>
          </p:cNvSpPr>
          <p:nvPr/>
        </p:nvSpPr>
        <p:spPr bwMode="auto">
          <a:xfrm>
            <a:off x="3733800" y="5410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и</a:t>
            </a:r>
          </a:p>
        </p:txBody>
      </p:sp>
      <p:sp>
        <p:nvSpPr>
          <p:cNvPr id="13356" name="Rectangle 44"/>
          <p:cNvSpPr>
            <a:spLocks noChangeArrowheads="1"/>
          </p:cNvSpPr>
          <p:nvPr/>
        </p:nvSpPr>
        <p:spPr bwMode="auto">
          <a:xfrm>
            <a:off x="3200400" y="5410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л</a:t>
            </a:r>
          </a:p>
        </p:txBody>
      </p:sp>
      <p:sp>
        <p:nvSpPr>
          <p:cNvPr id="13357" name="Rectangle 45"/>
          <p:cNvSpPr>
            <a:spLocks noChangeArrowheads="1"/>
          </p:cNvSpPr>
          <p:nvPr/>
        </p:nvSpPr>
        <p:spPr bwMode="auto">
          <a:xfrm>
            <a:off x="5867400" y="5410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я</a:t>
            </a:r>
          </a:p>
        </p:txBody>
      </p:sp>
      <p:sp>
        <p:nvSpPr>
          <p:cNvPr id="13358" name="Rectangle 46"/>
          <p:cNvSpPr>
            <a:spLocks noChangeArrowheads="1"/>
          </p:cNvSpPr>
          <p:nvPr/>
        </p:nvSpPr>
        <p:spPr bwMode="auto">
          <a:xfrm>
            <a:off x="7467600" y="2743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3359" name="Rectangle 47"/>
          <p:cNvSpPr>
            <a:spLocks noChangeArrowheads="1"/>
          </p:cNvSpPr>
          <p:nvPr/>
        </p:nvSpPr>
        <p:spPr bwMode="auto">
          <a:xfrm>
            <a:off x="7467600" y="2209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3360" name="Rectangle 48"/>
          <p:cNvSpPr>
            <a:spLocks noChangeArrowheads="1"/>
          </p:cNvSpPr>
          <p:nvPr/>
        </p:nvSpPr>
        <p:spPr bwMode="auto">
          <a:xfrm>
            <a:off x="7467600" y="1676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е</a:t>
            </a:r>
          </a:p>
        </p:txBody>
      </p:sp>
      <p:sp>
        <p:nvSpPr>
          <p:cNvPr id="13361" name="Rectangle 49"/>
          <p:cNvSpPr>
            <a:spLocks noChangeArrowheads="1"/>
          </p:cNvSpPr>
          <p:nvPr/>
        </p:nvSpPr>
        <p:spPr bwMode="auto">
          <a:xfrm>
            <a:off x="7467600" y="114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3362" name="Rectangle 50"/>
          <p:cNvSpPr>
            <a:spLocks noChangeArrowheads="1"/>
          </p:cNvSpPr>
          <p:nvPr/>
        </p:nvSpPr>
        <p:spPr bwMode="auto">
          <a:xfrm>
            <a:off x="6934200" y="1676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р</a:t>
            </a:r>
          </a:p>
        </p:txBody>
      </p:sp>
      <p:sp>
        <p:nvSpPr>
          <p:cNvPr id="13363" name="Rectangle 51"/>
          <p:cNvSpPr>
            <a:spLocks noChangeArrowheads="1"/>
          </p:cNvSpPr>
          <p:nvPr/>
        </p:nvSpPr>
        <p:spPr bwMode="auto">
          <a:xfrm>
            <a:off x="6400800" y="1676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е</a:t>
            </a:r>
          </a:p>
        </p:txBody>
      </p:sp>
      <p:sp>
        <p:nvSpPr>
          <p:cNvPr id="13364" name="Rectangle 52"/>
          <p:cNvSpPr>
            <a:spLocks noChangeArrowheads="1"/>
          </p:cNvSpPr>
          <p:nvPr/>
        </p:nvSpPr>
        <p:spPr bwMode="auto">
          <a:xfrm>
            <a:off x="5867400" y="1676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е</a:t>
            </a:r>
          </a:p>
        </p:txBody>
      </p:sp>
      <p:sp>
        <p:nvSpPr>
          <p:cNvPr id="13365" name="Rectangle 53"/>
          <p:cNvSpPr>
            <a:spLocks noChangeArrowheads="1"/>
          </p:cNvSpPr>
          <p:nvPr/>
        </p:nvSpPr>
        <p:spPr bwMode="auto">
          <a:xfrm>
            <a:off x="5867400" y="1676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д</a:t>
            </a:r>
          </a:p>
        </p:txBody>
      </p:sp>
      <p:sp>
        <p:nvSpPr>
          <p:cNvPr id="13366" name="Rectangle 54"/>
          <p:cNvSpPr>
            <a:spLocks noChangeArrowheads="1"/>
          </p:cNvSpPr>
          <p:nvPr/>
        </p:nvSpPr>
        <p:spPr bwMode="auto">
          <a:xfrm>
            <a:off x="8001000" y="1676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в</a:t>
            </a:r>
          </a:p>
        </p:txBody>
      </p:sp>
      <p:sp>
        <p:nvSpPr>
          <p:cNvPr id="13367" name="Rectangle 55"/>
          <p:cNvSpPr>
            <a:spLocks noChangeArrowheads="1"/>
          </p:cNvSpPr>
          <p:nvPr/>
        </p:nvSpPr>
        <p:spPr bwMode="auto">
          <a:xfrm>
            <a:off x="8458200" y="1676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о</a:t>
            </a:r>
          </a:p>
        </p:txBody>
      </p:sp>
      <p:sp>
        <p:nvSpPr>
          <p:cNvPr id="13368" name="Oval 56"/>
          <p:cNvSpPr>
            <a:spLocks noChangeArrowheads="1"/>
          </p:cNvSpPr>
          <p:nvPr/>
        </p:nvSpPr>
        <p:spPr bwMode="auto">
          <a:xfrm>
            <a:off x="0" y="1524000"/>
            <a:ext cx="2286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CC0000"/>
                </a:solidFill>
              </a:rPr>
              <a:t>1</a:t>
            </a:r>
          </a:p>
        </p:txBody>
      </p:sp>
      <p:sp>
        <p:nvSpPr>
          <p:cNvPr id="13369" name="Oval 57"/>
          <p:cNvSpPr>
            <a:spLocks noChangeArrowheads="1"/>
          </p:cNvSpPr>
          <p:nvPr/>
        </p:nvSpPr>
        <p:spPr bwMode="auto">
          <a:xfrm>
            <a:off x="685800" y="914400"/>
            <a:ext cx="2286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CC0000"/>
                </a:solidFill>
              </a:rPr>
              <a:t>6</a:t>
            </a:r>
          </a:p>
        </p:txBody>
      </p:sp>
      <p:sp>
        <p:nvSpPr>
          <p:cNvPr id="13370" name="Oval 58"/>
          <p:cNvSpPr>
            <a:spLocks noChangeArrowheads="1"/>
          </p:cNvSpPr>
          <p:nvPr/>
        </p:nvSpPr>
        <p:spPr bwMode="auto">
          <a:xfrm>
            <a:off x="2209800" y="2514600"/>
            <a:ext cx="2286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CC0000"/>
                </a:solidFill>
              </a:rPr>
              <a:t>7</a:t>
            </a:r>
          </a:p>
        </p:txBody>
      </p:sp>
      <p:sp>
        <p:nvSpPr>
          <p:cNvPr id="13371" name="Oval 59"/>
          <p:cNvSpPr>
            <a:spLocks noChangeArrowheads="1"/>
          </p:cNvSpPr>
          <p:nvPr/>
        </p:nvSpPr>
        <p:spPr bwMode="auto">
          <a:xfrm>
            <a:off x="2514600" y="2286000"/>
            <a:ext cx="2286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CC0000"/>
                </a:solidFill>
              </a:rPr>
              <a:t>2</a:t>
            </a:r>
          </a:p>
        </p:txBody>
      </p:sp>
      <p:sp>
        <p:nvSpPr>
          <p:cNvPr id="13372" name="Oval 60"/>
          <p:cNvSpPr>
            <a:spLocks noChangeArrowheads="1"/>
          </p:cNvSpPr>
          <p:nvPr/>
        </p:nvSpPr>
        <p:spPr bwMode="auto">
          <a:xfrm>
            <a:off x="5715000" y="1752600"/>
            <a:ext cx="2286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CC0000"/>
                </a:solidFill>
              </a:rPr>
              <a:t>3</a:t>
            </a:r>
          </a:p>
        </p:txBody>
      </p:sp>
      <p:sp>
        <p:nvSpPr>
          <p:cNvPr id="13373" name="Oval 61"/>
          <p:cNvSpPr>
            <a:spLocks noChangeArrowheads="1"/>
          </p:cNvSpPr>
          <p:nvPr/>
        </p:nvSpPr>
        <p:spPr bwMode="auto">
          <a:xfrm>
            <a:off x="7620000" y="914400"/>
            <a:ext cx="2286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CC0000"/>
                </a:solidFill>
              </a:rPr>
              <a:t>10</a:t>
            </a:r>
          </a:p>
        </p:txBody>
      </p:sp>
      <p:sp>
        <p:nvSpPr>
          <p:cNvPr id="13374" name="Oval 62"/>
          <p:cNvSpPr>
            <a:spLocks noChangeArrowheads="1"/>
          </p:cNvSpPr>
          <p:nvPr/>
        </p:nvSpPr>
        <p:spPr bwMode="auto">
          <a:xfrm>
            <a:off x="5562600" y="2514600"/>
            <a:ext cx="2286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CC0000"/>
                </a:solidFill>
              </a:rPr>
              <a:t>9</a:t>
            </a:r>
          </a:p>
        </p:txBody>
      </p:sp>
      <p:sp>
        <p:nvSpPr>
          <p:cNvPr id="13375" name="Oval 63"/>
          <p:cNvSpPr>
            <a:spLocks noChangeArrowheads="1"/>
          </p:cNvSpPr>
          <p:nvPr/>
        </p:nvSpPr>
        <p:spPr bwMode="auto">
          <a:xfrm>
            <a:off x="3962400" y="1981200"/>
            <a:ext cx="2286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CC0000"/>
                </a:solidFill>
              </a:rPr>
              <a:t>8</a:t>
            </a:r>
          </a:p>
        </p:txBody>
      </p:sp>
      <p:sp>
        <p:nvSpPr>
          <p:cNvPr id="13376" name="Oval 64"/>
          <p:cNvSpPr>
            <a:spLocks noChangeArrowheads="1"/>
          </p:cNvSpPr>
          <p:nvPr/>
        </p:nvSpPr>
        <p:spPr bwMode="auto">
          <a:xfrm>
            <a:off x="381000" y="3429000"/>
            <a:ext cx="2286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CC0000"/>
                </a:solidFill>
              </a:rPr>
              <a:t>4</a:t>
            </a:r>
          </a:p>
        </p:txBody>
      </p:sp>
      <p:sp>
        <p:nvSpPr>
          <p:cNvPr id="13377" name="Oval 65"/>
          <p:cNvSpPr>
            <a:spLocks noChangeArrowheads="1"/>
          </p:cNvSpPr>
          <p:nvPr/>
        </p:nvSpPr>
        <p:spPr bwMode="auto">
          <a:xfrm>
            <a:off x="3048000" y="5486400"/>
            <a:ext cx="2286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CC0000"/>
                </a:solidFill>
              </a:rPr>
              <a:t>5</a:t>
            </a:r>
          </a:p>
        </p:txBody>
      </p:sp>
      <p:sp>
        <p:nvSpPr>
          <p:cNvPr id="13378" name="Rectangle 66"/>
          <p:cNvSpPr>
            <a:spLocks noChangeArrowheads="1"/>
          </p:cNvSpPr>
          <p:nvPr/>
        </p:nvSpPr>
        <p:spPr bwMode="auto">
          <a:xfrm>
            <a:off x="3048000" y="0"/>
            <a:ext cx="24384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 b="1">
                <a:latin typeface="Bookman Old Style" pitchFamily="18" charset="0"/>
              </a:rPr>
              <a:t>По вертикали:</a:t>
            </a:r>
          </a:p>
        </p:txBody>
      </p:sp>
      <p:sp>
        <p:nvSpPr>
          <p:cNvPr id="16451" name="Text Box 67"/>
          <p:cNvSpPr txBox="1">
            <a:spLocks noChangeArrowheads="1"/>
          </p:cNvSpPr>
          <p:nvPr/>
        </p:nvSpPr>
        <p:spPr bwMode="auto">
          <a:xfrm>
            <a:off x="1676400" y="457200"/>
            <a:ext cx="5562600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9.</a:t>
            </a:r>
            <a:r>
              <a:rPr lang="ru-RU">
                <a:latin typeface="Bookman Old Style" pitchFamily="18" charset="0"/>
              </a:rPr>
              <a:t> </a:t>
            </a:r>
            <a:r>
              <a:rPr lang="ru-RU" sz="1600" b="1">
                <a:latin typeface="Bookman Old Style" pitchFamily="18" charset="0"/>
              </a:rPr>
              <a:t>Главная вершина, вершина верхнего уровня в иерархической структуре.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202</TotalTime>
  <Words>560</Words>
  <Application>Microsoft Office PowerPoint</Application>
  <PresentationFormat>Экран (4:3)</PresentationFormat>
  <Paragraphs>399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Tahoma</vt:lpstr>
      <vt:lpstr>Arial</vt:lpstr>
      <vt:lpstr>Century Gothic</vt:lpstr>
      <vt:lpstr>Wingdings 2</vt:lpstr>
      <vt:lpstr>Calibri</vt:lpstr>
      <vt:lpstr>Bookman Old Style</vt:lpstr>
      <vt:lpstr>Остин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revaz</dc:creator>
  <cp:lastModifiedBy>re</cp:lastModifiedBy>
  <cp:revision>5</cp:revision>
  <cp:lastPrinted>1601-01-01T00:00:00Z</cp:lastPrinted>
  <dcterms:created xsi:type="dcterms:W3CDTF">1601-01-01T00:00:00Z</dcterms:created>
  <dcterms:modified xsi:type="dcterms:W3CDTF">2014-05-11T13:36:17Z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