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82" r:id="rId4"/>
    <p:sldId id="298" r:id="rId5"/>
    <p:sldId id="258" r:id="rId6"/>
    <p:sldId id="283" r:id="rId7"/>
    <p:sldId id="295" r:id="rId8"/>
    <p:sldId id="296" r:id="rId9"/>
    <p:sldId id="297" r:id="rId10"/>
    <p:sldId id="288" r:id="rId11"/>
    <p:sldId id="289" r:id="rId12"/>
    <p:sldId id="290" r:id="rId13"/>
    <p:sldId id="291" r:id="rId14"/>
    <p:sldId id="259" r:id="rId15"/>
    <p:sldId id="260" r:id="rId16"/>
    <p:sldId id="261" r:id="rId17"/>
    <p:sldId id="262" r:id="rId18"/>
    <p:sldId id="263" r:id="rId19"/>
    <p:sldId id="284" r:id="rId20"/>
    <p:sldId id="264" r:id="rId21"/>
    <p:sldId id="265" r:id="rId22"/>
    <p:sldId id="285" r:id="rId23"/>
    <p:sldId id="266" r:id="rId24"/>
    <p:sldId id="267" r:id="rId25"/>
    <p:sldId id="286" r:id="rId26"/>
    <p:sldId id="268" r:id="rId27"/>
    <p:sldId id="287" r:id="rId28"/>
    <p:sldId id="269" r:id="rId29"/>
    <p:sldId id="271" r:id="rId30"/>
    <p:sldId id="272" r:id="rId31"/>
    <p:sldId id="273" r:id="rId3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618" y="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9F6A3E-3D0D-45A2-95E1-6B5ACBB22AC5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6CE085-1D26-4139-A5A5-EFEEF001BF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CE085-1D26-4139-A5A5-EFEEF001BFB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CE085-1D26-4139-A5A5-EFEEF001BFB7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CE085-1D26-4139-A5A5-EFEEF001BFB7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CE085-1D26-4139-A5A5-EFEEF001BFB7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CE085-1D26-4139-A5A5-EFEEF001BFB7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CE085-1D26-4139-A5A5-EFEEF001BFB7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CE085-1D26-4139-A5A5-EFEEF001BFB7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CE085-1D26-4139-A5A5-EFEEF001BFB7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CE085-1D26-4139-A5A5-EFEEF001BFB7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CE085-1D26-4139-A5A5-EFEEF001BFB7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CE085-1D26-4139-A5A5-EFEEF001BFB7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CE085-1D26-4139-A5A5-EFEEF001BFB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CE085-1D26-4139-A5A5-EFEEF001BFB7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CE085-1D26-4139-A5A5-EFEEF001BFB7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CE085-1D26-4139-A5A5-EFEEF001BFB7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CE085-1D26-4139-A5A5-EFEEF001BFB7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CE085-1D26-4139-A5A5-EFEEF001BFB7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CE085-1D26-4139-A5A5-EFEEF001BFB7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CE085-1D26-4139-A5A5-EFEEF001BFB7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CE085-1D26-4139-A5A5-EFEEF001BFB7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CE085-1D26-4139-A5A5-EFEEF001BFB7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CE085-1D26-4139-A5A5-EFEEF001BFB7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CE085-1D26-4139-A5A5-EFEEF001BFB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CE085-1D26-4139-A5A5-EFEEF001BFB7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CE085-1D26-4139-A5A5-EFEEF001BFB7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CE085-1D26-4139-A5A5-EFEEF001BFB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CE085-1D26-4139-A5A5-EFEEF001BFB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CE085-1D26-4139-A5A5-EFEEF001BFB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CE085-1D26-4139-A5A5-EFEEF001BFB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CE085-1D26-4139-A5A5-EFEEF001BFB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CE085-1D26-4139-A5A5-EFEEF001BFB7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23\Рабочий стол\выступление\2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124200" y="1600200"/>
            <a:ext cx="2971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СТРАНИЧКАМ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ЧУВАШСКОЙ НАРОДНОЙ СКАЗКИ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«КОЗА, БАРАН И СЕМЕРО ВОЛКОВ»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4876800" y="2819400"/>
            <a:ext cx="3962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Белый низ, зеленый верх —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летней роще краше всех!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стволах полоски.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Хороши...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 descr="F:\на конкурс\РИСУНКИ\березы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1000" y="762000"/>
            <a:ext cx="4495800" cy="549937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800600" y="914400"/>
            <a:ext cx="4114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БЕРЕЗКИ</a:t>
            </a:r>
            <a:endParaRPr lang="ru-RU" sz="6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457200" y="1295400"/>
            <a:ext cx="3962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Над ее густой листвой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зной гудит пчелиный рой.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зимою всех от гриппа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Вкусным медом лечит...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685800"/>
            <a:ext cx="274305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ЛИПА</a:t>
            </a:r>
            <a:endParaRPr lang="ru-RU" sz="6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F:\на конкурс\РИСУНКИ\lipa-mel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62400" y="2514600"/>
            <a:ext cx="4699000" cy="3934842"/>
          </a:xfrm>
          <a:prstGeom prst="rect">
            <a:avLst/>
          </a:prstGeom>
          <a:noFill/>
        </p:spPr>
      </p:pic>
      <p:pic>
        <p:nvPicPr>
          <p:cNvPr id="14339" name="Picture 3" descr="F:\на конкурс\РИСУНКИ\липа лист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" y="3581400"/>
            <a:ext cx="3352190" cy="25128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4572000" y="4416624"/>
            <a:ext cx="4191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 и летом, и зимой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колкой шубке смоляной?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дождь осенний и в капель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снимает шубку...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0" y="3124200"/>
            <a:ext cx="192719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ЕЛЬ</a:t>
            </a:r>
            <a:endParaRPr lang="ru-RU" sz="6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F:\на конкурс\РИСУНКИ\ель лист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05400" y="609600"/>
            <a:ext cx="3454400" cy="2590800"/>
          </a:xfrm>
          <a:prstGeom prst="rect">
            <a:avLst/>
          </a:prstGeom>
          <a:noFill/>
        </p:spPr>
      </p:pic>
      <p:pic>
        <p:nvPicPr>
          <p:cNvPr id="12291" name="Picture 3" descr="F:\на конкурс\РИСУНКИ\ель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9600" y="762000"/>
            <a:ext cx="3962400" cy="528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457200" y="1353655"/>
            <a:ext cx="4495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Клейкие раскрылись почки —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Нарядился он в листочки.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Летом в пух оделся щеголь.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Догадались? — Это...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3733800"/>
            <a:ext cx="28329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тополь</a:t>
            </a:r>
            <a:endParaRPr lang="ru-RU" sz="6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F:\на конкурс\РИСУНКИ\тополь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43400" y="533400"/>
            <a:ext cx="4343400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500063" y="500063"/>
            <a:ext cx="80343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ВЫЛОЖИ ИЗ ДЕТАЛЕЙ ТАНГРАМА ИЗОБРАЖЕНИЕ ВОЛКА</a:t>
            </a:r>
            <a:endParaRPr lang="ru-RU" sz="2400" dirty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" name="Рисунок 5" descr="E:\психолог\СТАТЬИ\выступление\00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" y="1600200"/>
            <a:ext cx="8229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4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457200" y="347388"/>
            <a:ext cx="8153400" cy="155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ЛЮБИМАЯ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ПИЩА КОЗ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КАПУСТА, СВЕКЛА И МОРКОВКА.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ОПРОБУЙТЕ ДОГАДАТЬСЯ, КАКИЕ ОВОЩИ ДОЛЖНЫ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НАХОДИТЬСЯ НА МЕСТАХ ВОПРОСИТЕЛЬНЫХ ЗНАКОВ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Picture 2" descr="F:\на конкурс\00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71800" y="1981200"/>
            <a:ext cx="3872484" cy="4073652"/>
          </a:xfrm>
          <a:prstGeom prst="rect">
            <a:avLst/>
          </a:prstGeom>
          <a:noFill/>
        </p:spPr>
      </p:pic>
      <p:pic>
        <p:nvPicPr>
          <p:cNvPr id="22531" name="Picture 3" descr="F:\на конкурс\СВЕКЛА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15000" y="4724400"/>
            <a:ext cx="818388" cy="1037844"/>
          </a:xfrm>
          <a:prstGeom prst="rect">
            <a:avLst/>
          </a:prstGeom>
          <a:noFill/>
        </p:spPr>
      </p:pic>
      <p:pic>
        <p:nvPicPr>
          <p:cNvPr id="22532" name="Picture 4" descr="F:\на конкурс\КАПУСТА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495800" y="3429000"/>
            <a:ext cx="1175004" cy="1120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2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533400" y="609600"/>
            <a:ext cx="800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ПОМОГИТЕ ВОЛКУ НАЙТИ САМЫЙ КОРОТКИЙ ПУТЬ К РЕЧКЕ. СДЕЛАЙТЕ ЭТО НЕ ВОДЯ РУКОЙ ПО РИСУНКУ, — ТОЛЬКО ГЛАЗАМИ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4" descr="F:\на конкурс\00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90800" y="2438400"/>
            <a:ext cx="4064508" cy="2711196"/>
          </a:xfrm>
          <a:prstGeom prst="rect">
            <a:avLst/>
          </a:prstGeom>
          <a:noFill/>
        </p:spPr>
      </p:pic>
      <p:pic>
        <p:nvPicPr>
          <p:cNvPr id="20485" name="Picture 5" descr="F:\на конкурс\РИСУНКИ\ВОЛК РЕКА 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" y="2590800"/>
            <a:ext cx="2133599" cy="2419876"/>
          </a:xfrm>
          <a:prstGeom prst="rect">
            <a:avLst/>
          </a:prstGeom>
          <a:noFill/>
        </p:spPr>
      </p:pic>
      <p:pic>
        <p:nvPicPr>
          <p:cNvPr id="20486" name="Picture 6" descr="F:\на конкурс\РИСУНКИ\РЕКА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53200" y="2514600"/>
            <a:ext cx="2133600" cy="2622786"/>
          </a:xfrm>
          <a:prstGeom prst="rect">
            <a:avLst/>
          </a:prstGeom>
          <a:noFill/>
        </p:spPr>
      </p:pic>
      <p:pic>
        <p:nvPicPr>
          <p:cNvPr id="20487" name="Picture 7" descr="F:\на конкурс\003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590800" y="2362200"/>
            <a:ext cx="3962400" cy="27749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85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533400" y="609600"/>
            <a:ext cx="8077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Семеро волков подошли к берегу реки. У реки стоит лодка с лодочником, который за раз может увезти только троих волков. Сколько ходок должен сделать лодочник на лодке через реку, чтобы перевезти семерых волков?</a:t>
            </a:r>
            <a:endParaRPr lang="ru-RU" sz="2400" dirty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8433" name="Picture 1" descr="F:\на конкурс\РИСУНКИ\лодка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5800" y="2133600"/>
            <a:ext cx="4638675" cy="4171950"/>
          </a:xfrm>
          <a:prstGeom prst="rect">
            <a:avLst/>
          </a:prstGeom>
          <a:noFill/>
        </p:spPr>
      </p:pic>
      <p:pic>
        <p:nvPicPr>
          <p:cNvPr id="18434" name="Picture 2" descr="F:\на конкурс\РИСУНКИ\волк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86400" y="3657600"/>
            <a:ext cx="3149600" cy="2362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172200" y="2438400"/>
            <a:ext cx="182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ТРИ</a:t>
            </a:r>
            <a:endParaRPr lang="ru-RU" sz="6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3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3" name="Picture 1" descr="F:\на конкурс\коза зад 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29200" y="1219200"/>
            <a:ext cx="2667000" cy="466283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057400" y="533400"/>
            <a:ext cx="426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Рисуем козу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219200" y="2362200"/>
          <a:ext cx="3200400" cy="2603500"/>
        </p:xfrm>
        <a:graphic>
          <a:graphicData uri="http://schemas.openxmlformats.org/drawingml/2006/table">
            <a:tbl>
              <a:tblPr/>
              <a:tblGrid>
                <a:gridCol w="640080"/>
                <a:gridCol w="640080"/>
                <a:gridCol w="640080"/>
                <a:gridCol w="640080"/>
                <a:gridCol w="640080"/>
              </a:tblGrid>
              <a:tr h="520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8674" name="Oval 2"/>
          <p:cNvSpPr>
            <a:spLocks noChangeArrowheads="1"/>
          </p:cNvSpPr>
          <p:nvPr/>
        </p:nvSpPr>
        <p:spPr bwMode="auto">
          <a:xfrm>
            <a:off x="1143000" y="2819400"/>
            <a:ext cx="133350" cy="13335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867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33400" y="533400"/>
            <a:ext cx="8153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ПОМОГИ КОЗЕ ДОРИСОВАТЬ ИЗ ТРЕУГОЛЬНИКОВ РАЗЛИЧНЫЕ ПРЕДМЕТЫ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3" name="Picture 1" descr="F:\на конкурс\РИСУНКИ\ККОЗА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57400" y="3429000"/>
            <a:ext cx="3377045" cy="2228850"/>
          </a:xfrm>
          <a:prstGeom prst="rect">
            <a:avLst/>
          </a:prstGeom>
          <a:noFill/>
        </p:spPr>
      </p:pic>
      <p:sp>
        <p:nvSpPr>
          <p:cNvPr id="49154" name="AutoShape 2"/>
          <p:cNvSpPr>
            <a:spLocks noChangeArrowheads="1"/>
          </p:cNvSpPr>
          <p:nvPr/>
        </p:nvSpPr>
        <p:spPr bwMode="auto">
          <a:xfrm>
            <a:off x="990600" y="1905000"/>
            <a:ext cx="1057275" cy="5334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55" name="AutoShape 3"/>
          <p:cNvSpPr>
            <a:spLocks noChangeArrowheads="1"/>
          </p:cNvSpPr>
          <p:nvPr/>
        </p:nvSpPr>
        <p:spPr bwMode="auto">
          <a:xfrm>
            <a:off x="838200" y="2438400"/>
            <a:ext cx="1333500" cy="70485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56" name="AutoShape 4"/>
          <p:cNvSpPr>
            <a:spLocks noChangeArrowheads="1"/>
          </p:cNvSpPr>
          <p:nvPr/>
        </p:nvSpPr>
        <p:spPr bwMode="auto">
          <a:xfrm>
            <a:off x="685800" y="3124200"/>
            <a:ext cx="1571625" cy="771525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1219200" y="3886200"/>
            <a:ext cx="514350" cy="3143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58" name="AutoShape 6"/>
          <p:cNvSpPr>
            <a:spLocks noChangeArrowheads="1"/>
          </p:cNvSpPr>
          <p:nvPr/>
        </p:nvSpPr>
        <p:spPr bwMode="auto">
          <a:xfrm>
            <a:off x="3124200" y="1752600"/>
            <a:ext cx="1143000" cy="9144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59" name="Oval 7"/>
          <p:cNvSpPr>
            <a:spLocks noChangeArrowheads="1"/>
          </p:cNvSpPr>
          <p:nvPr/>
        </p:nvSpPr>
        <p:spPr bwMode="auto">
          <a:xfrm>
            <a:off x="3581400" y="1447800"/>
            <a:ext cx="314325" cy="3143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60" name="AutoShape 8"/>
          <p:cNvSpPr>
            <a:spLocks noChangeArrowheads="1"/>
          </p:cNvSpPr>
          <p:nvPr/>
        </p:nvSpPr>
        <p:spPr bwMode="auto">
          <a:xfrm>
            <a:off x="3200400" y="2438400"/>
            <a:ext cx="314325" cy="193675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61" name="AutoShape 9"/>
          <p:cNvSpPr>
            <a:spLocks noChangeArrowheads="1"/>
          </p:cNvSpPr>
          <p:nvPr/>
        </p:nvSpPr>
        <p:spPr bwMode="auto">
          <a:xfrm>
            <a:off x="3581400" y="2438400"/>
            <a:ext cx="314325" cy="193675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62" name="AutoShape 10"/>
          <p:cNvSpPr>
            <a:spLocks noChangeArrowheads="1"/>
          </p:cNvSpPr>
          <p:nvPr/>
        </p:nvSpPr>
        <p:spPr bwMode="auto">
          <a:xfrm>
            <a:off x="3886200" y="2438400"/>
            <a:ext cx="314325" cy="193675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63" name="Freeform 11"/>
          <p:cNvSpPr>
            <a:spLocks/>
          </p:cNvSpPr>
          <p:nvPr/>
        </p:nvSpPr>
        <p:spPr bwMode="auto">
          <a:xfrm rot="18712921">
            <a:off x="3895458" y="2354729"/>
            <a:ext cx="1751013" cy="1216025"/>
          </a:xfrm>
          <a:custGeom>
            <a:avLst/>
            <a:gdLst/>
            <a:ahLst/>
            <a:cxnLst>
              <a:cxn ang="0">
                <a:pos x="1145" y="48"/>
              </a:cxn>
              <a:cxn ang="0">
                <a:pos x="1925" y="543"/>
              </a:cxn>
              <a:cxn ang="0">
                <a:pos x="110" y="198"/>
              </a:cxn>
              <a:cxn ang="0">
                <a:pos x="2585" y="1728"/>
              </a:cxn>
              <a:cxn ang="0">
                <a:pos x="1145" y="1323"/>
              </a:cxn>
            </a:cxnLst>
            <a:rect l="0" t="0" r="r" b="b"/>
            <a:pathLst>
              <a:path w="2757" h="1916">
                <a:moveTo>
                  <a:pt x="1145" y="48"/>
                </a:moveTo>
                <a:cubicBezTo>
                  <a:pt x="1621" y="283"/>
                  <a:pt x="2097" y="518"/>
                  <a:pt x="1925" y="543"/>
                </a:cubicBezTo>
                <a:cubicBezTo>
                  <a:pt x="1753" y="568"/>
                  <a:pt x="0" y="0"/>
                  <a:pt x="110" y="198"/>
                </a:cubicBezTo>
                <a:cubicBezTo>
                  <a:pt x="220" y="396"/>
                  <a:pt x="2413" y="1540"/>
                  <a:pt x="2585" y="1728"/>
                </a:cubicBezTo>
                <a:cubicBezTo>
                  <a:pt x="2757" y="1916"/>
                  <a:pt x="1385" y="1390"/>
                  <a:pt x="1145" y="1323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64" name="Freeform 12"/>
          <p:cNvSpPr>
            <a:spLocks/>
          </p:cNvSpPr>
          <p:nvPr/>
        </p:nvSpPr>
        <p:spPr bwMode="auto">
          <a:xfrm>
            <a:off x="2438400" y="2438400"/>
            <a:ext cx="666750" cy="198437"/>
          </a:xfrm>
          <a:custGeom>
            <a:avLst/>
            <a:gdLst/>
            <a:ahLst/>
            <a:cxnLst>
              <a:cxn ang="0">
                <a:pos x="1050" y="293"/>
              </a:cxn>
              <a:cxn ang="0">
                <a:pos x="630" y="8"/>
              </a:cxn>
              <a:cxn ang="0">
                <a:pos x="525" y="245"/>
              </a:cxn>
              <a:cxn ang="0">
                <a:pos x="210" y="293"/>
              </a:cxn>
              <a:cxn ang="0">
                <a:pos x="0" y="128"/>
              </a:cxn>
            </a:cxnLst>
            <a:rect l="0" t="0" r="r" b="b"/>
            <a:pathLst>
              <a:path w="1050" h="312">
                <a:moveTo>
                  <a:pt x="1050" y="293"/>
                </a:moveTo>
                <a:cubicBezTo>
                  <a:pt x="883" y="154"/>
                  <a:pt x="717" y="16"/>
                  <a:pt x="630" y="8"/>
                </a:cubicBezTo>
                <a:cubicBezTo>
                  <a:pt x="543" y="0"/>
                  <a:pt x="595" y="197"/>
                  <a:pt x="525" y="245"/>
                </a:cubicBezTo>
                <a:cubicBezTo>
                  <a:pt x="455" y="293"/>
                  <a:pt x="297" y="312"/>
                  <a:pt x="210" y="293"/>
                </a:cubicBezTo>
                <a:cubicBezTo>
                  <a:pt x="123" y="274"/>
                  <a:pt x="61" y="201"/>
                  <a:pt x="0" y="128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65" name="AutoShape 13"/>
          <p:cNvSpPr>
            <a:spLocks noChangeArrowheads="1"/>
          </p:cNvSpPr>
          <p:nvPr/>
        </p:nvSpPr>
        <p:spPr bwMode="auto">
          <a:xfrm rot="12977868">
            <a:off x="5439736" y="1401136"/>
            <a:ext cx="914400" cy="914400"/>
          </a:xfrm>
          <a:prstGeom prst="rtTriangle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66" name="AutoShape 14"/>
          <p:cNvSpPr>
            <a:spLocks noChangeArrowheads="1"/>
          </p:cNvSpPr>
          <p:nvPr/>
        </p:nvSpPr>
        <p:spPr bwMode="auto">
          <a:xfrm rot="7644630">
            <a:off x="7270315" y="1707714"/>
            <a:ext cx="914400" cy="914400"/>
          </a:xfrm>
          <a:prstGeom prst="rtTriangle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68" name="AutoShape 16"/>
          <p:cNvSpPr>
            <a:spLocks noChangeArrowheads="1"/>
          </p:cNvSpPr>
          <p:nvPr/>
        </p:nvSpPr>
        <p:spPr bwMode="auto">
          <a:xfrm rot="13702538">
            <a:off x="5334000" y="4038600"/>
            <a:ext cx="2143125" cy="4191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5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9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9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9154" grpId="0" animBg="1"/>
      <p:bldP spid="49155" grpId="0" animBg="1"/>
      <p:bldP spid="49156" grpId="0" animBg="1"/>
      <p:bldP spid="49157" grpId="0" animBg="1"/>
      <p:bldP spid="49158" grpId="0" animBg="1"/>
      <p:bldP spid="49159" grpId="0" animBg="1"/>
      <p:bldP spid="49160" grpId="0" animBg="1"/>
      <p:bldP spid="49161" grpId="0" animBg="1"/>
      <p:bldP spid="49162" grpId="0" animBg="1"/>
      <p:bldP spid="49163" grpId="0" animBg="1"/>
      <p:bldP spid="49164" grpId="0" animBg="1"/>
      <p:bldP spid="49165" grpId="0" animBg="1"/>
      <p:bldP spid="49166" grpId="0" animBg="1"/>
      <p:bldP spid="4916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9" descr="peremenka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7714" y="533401"/>
            <a:ext cx="8122886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357188" y="5791200"/>
            <a:ext cx="83296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ВСЕМ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СПАСИБО ЗА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ВНИМАНИЕ !!!</a:t>
            </a:r>
            <a:endParaRPr lang="ru-RU" sz="3200" b="1" dirty="0">
              <a:solidFill>
                <a:srgbClr val="FF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3" name="Picture 1" descr="F:\на конкурс\коза зад 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29200" y="1219200"/>
            <a:ext cx="2667000" cy="466283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057400" y="533400"/>
            <a:ext cx="426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Рисуем козу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219200" y="2362200"/>
          <a:ext cx="3200400" cy="2603500"/>
        </p:xfrm>
        <a:graphic>
          <a:graphicData uri="http://schemas.openxmlformats.org/drawingml/2006/table">
            <a:tbl>
              <a:tblPr/>
              <a:tblGrid>
                <a:gridCol w="640080"/>
                <a:gridCol w="640080"/>
                <a:gridCol w="640080"/>
                <a:gridCol w="640080"/>
                <a:gridCol w="640080"/>
              </a:tblGrid>
              <a:tr h="520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8674" name="Oval 2"/>
          <p:cNvSpPr>
            <a:spLocks noChangeArrowheads="1"/>
          </p:cNvSpPr>
          <p:nvPr/>
        </p:nvSpPr>
        <p:spPr bwMode="auto">
          <a:xfrm>
            <a:off x="1143000" y="2819400"/>
            <a:ext cx="133350" cy="13335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219200" y="2895600"/>
            <a:ext cx="6096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1828800" y="2362200"/>
            <a:ext cx="0" cy="533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828800" y="2362200"/>
            <a:ext cx="685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2514600" y="2362200"/>
            <a:ext cx="0" cy="533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2514600" y="2895600"/>
            <a:ext cx="6096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3124200" y="2362200"/>
            <a:ext cx="0" cy="533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3124200" y="2362200"/>
            <a:ext cx="685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3810000" y="2362200"/>
            <a:ext cx="0" cy="533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3810000" y="2895600"/>
            <a:ext cx="6096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4419600" y="2895600"/>
            <a:ext cx="0" cy="16002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3810000" y="4495800"/>
            <a:ext cx="609600" cy="4572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1828800" y="4953000"/>
            <a:ext cx="1981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1219200" y="4495800"/>
            <a:ext cx="685800" cy="4572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V="1">
            <a:off x="1219200" y="2895600"/>
            <a:ext cx="0" cy="16002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Содержимое 3" descr="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50980" y="884222"/>
            <a:ext cx="8159620" cy="5424503"/>
          </a:xfrm>
          <a:prstGeom prst="rect">
            <a:avLst/>
          </a:prstGeo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381000"/>
            <a:ext cx="8528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КАКИЕ ДЕРЕВЬЯ РАСТУТ В ЭТОМ ДРЕМУЧЕМ ЛЕСУ?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33400" y="772276"/>
            <a:ext cx="41148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в лесу, как витязь, встанет,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Желудями в срок одарит.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лесник, и лесоруб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ним знакомы. Это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…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22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3429000" y="2438522"/>
            <a:ext cx="5319713" cy="39908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53200" y="1219200"/>
            <a:ext cx="195668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ДУБ</a:t>
            </a:r>
            <a:endParaRPr lang="ru-RU" sz="6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7" descr="Цветение дуба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81000" y="2667000"/>
            <a:ext cx="3062455" cy="229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5233" name="Rectangle 1"/>
          <p:cNvSpPr>
            <a:spLocks noChangeArrowheads="1"/>
          </p:cNvSpPr>
          <p:nvPr/>
        </p:nvSpPr>
        <p:spPr bwMode="auto">
          <a:xfrm>
            <a:off x="4648200" y="4495800"/>
            <a:ext cx="4114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Желто-красная одежка,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Каждый листик, как ладошка.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Осенью всех ярче он.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Догадались? Это...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5234" name="Picture 2" descr="F:\на конкурс\РИСУНКИ\клен 1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" y="609600"/>
            <a:ext cx="4200525" cy="538162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34000" y="3048000"/>
            <a:ext cx="265168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КЛЕН</a:t>
            </a:r>
            <a:endParaRPr lang="ru-RU" sz="6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Клён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4800600" y="533400"/>
            <a:ext cx="34544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5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5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5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5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95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3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7281" name="Rectangle 1"/>
          <p:cNvSpPr>
            <a:spLocks noChangeArrowheads="1"/>
          </p:cNvSpPr>
          <p:nvPr/>
        </p:nvSpPr>
        <p:spPr bwMode="auto">
          <a:xfrm>
            <a:off x="381000" y="3657600"/>
            <a:ext cx="4114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Деревца в лесу стоят,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Даже в тихий день дрожат.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Вдоль извилистой тропинки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Шелестят листвой...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7282" name="Picture 2" descr="F:\на конкурс\РИСУНКИ\ОСИНЫ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19600" y="533400"/>
            <a:ext cx="4253018" cy="584972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1828800"/>
            <a:ext cx="405502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ОСИНКИ</a:t>
            </a:r>
            <a:endParaRPr lang="ru-RU" sz="6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7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7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7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97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1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301</Words>
  <Application>Microsoft Office PowerPoint</Application>
  <PresentationFormat>Экран (4:3)</PresentationFormat>
  <Paragraphs>79</Paragraphs>
  <Slides>31</Slides>
  <Notes>31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Alexey</dc:creator>
  <cp:lastModifiedBy>re</cp:lastModifiedBy>
  <cp:revision>40</cp:revision>
  <dcterms:created xsi:type="dcterms:W3CDTF">2013-12-15T08:39:52Z</dcterms:created>
  <dcterms:modified xsi:type="dcterms:W3CDTF">2014-05-11T19:16:37Z</dcterms:modified>
</cp:coreProperties>
</file>