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84" r:id="rId2"/>
    <p:sldId id="285" r:id="rId3"/>
    <p:sldId id="286" r:id="rId4"/>
    <p:sldId id="282" r:id="rId5"/>
    <p:sldId id="276" r:id="rId6"/>
    <p:sldId id="280" r:id="rId7"/>
    <p:sldId id="283" r:id="rId8"/>
    <p:sldId id="272" r:id="rId9"/>
    <p:sldId id="287" r:id="rId10"/>
    <p:sldId id="288" r:id="rId11"/>
    <p:sldId id="268" r:id="rId12"/>
    <p:sldId id="289" r:id="rId13"/>
    <p:sldId id="274" r:id="rId14"/>
    <p:sldId id="290" r:id="rId15"/>
    <p:sldId id="275" r:id="rId16"/>
    <p:sldId id="29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D145AC-58BF-4BA6-BB60-F6B7B5A8D90D}" type="datetimeFigureOut">
              <a:rPr lang="ru-RU" smtClean="0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3AB45-025E-4E0D-BAA5-EFA8290220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5557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EB8F2-3CF5-4318-884F-21A87390B18F}" type="datetimeFigureOut">
              <a:rPr lang="ru-RU" smtClean="0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03AE6-75C2-4AC8-B19E-876E1A6F9C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265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CA028-0E35-43CD-93D1-7B3DDAD2F483}" type="datetimeFigureOut">
              <a:rPr lang="ru-RU" smtClean="0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0F5E3-EF79-4423-8A5B-95C143E740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1786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F6A6-5495-48B5-816C-8F9FF1007C1E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4F0-11A8-4FEF-B997-2B1BE8920E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1063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3A934-0B7D-4078-9364-274A1742A17D}" type="datetimeFigureOut">
              <a:rPr lang="ru-RU" smtClean="0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40AF9-31B1-4EB7-BB60-E774862B66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6785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3A8B3E-C9B0-4CED-B1ED-170343FD712A}" type="datetimeFigureOut">
              <a:rPr lang="ru-RU" smtClean="0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10CB0-6AF5-4666-B372-D2374F46BA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28857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E12A13-9FA8-46A2-BA36-E4AD52B862A2}" type="datetimeFigureOut">
              <a:rPr lang="ru-RU" smtClean="0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3A329-E79A-4C77-80DE-1CF0FA54B7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7730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39E2DE-E976-444C-A4AB-D75660F53748}" type="datetimeFigureOut">
              <a:rPr lang="ru-RU" smtClean="0"/>
              <a:pPr>
                <a:defRPr/>
              </a:pPr>
              <a:t>06.05.2014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4F0-11A8-4FEF-B997-2B1BE8920E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252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F6A6-5495-48B5-816C-8F9FF1007C1E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4F0-11A8-4FEF-B997-2B1BE8920E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456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3CE671-D508-4861-96B9-790BDA26B51B}" type="datetimeFigureOut">
              <a:rPr lang="ru-RU" smtClean="0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A69E9-5AE3-4541-91F5-9C68B08D2A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8431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3029A-F6FD-4660-A56D-23A97A52C912}" type="datetimeFigureOut">
              <a:rPr lang="ru-RU" smtClean="0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5C8B6-D8EA-4318-A26F-20A480B8CD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7497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C0DD88-D331-4040-88D5-043D61698D42}" type="datetimeFigureOut">
              <a:rPr lang="ru-RU" smtClean="0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B676E9-D2FE-4D67-B1E2-E204F7562C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2" descr="C:\Users\Soul Reaver\Desktop\Новая папка\создание шаблонов\6.jp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>
            <a:hlinkClick r:id="" action="ppaction://hlinkshowjump?jump=nextslide"/>
          </p:cNvPr>
          <p:cNvSpPr/>
          <p:nvPr userDrawn="1"/>
        </p:nvSpPr>
        <p:spPr>
          <a:xfrm>
            <a:off x="7812360" y="5517232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Овал 8">
            <a:hlinkClick r:id="" action="ppaction://hlinkshowjump?jump=firstslide"/>
          </p:cNvPr>
          <p:cNvSpPr/>
          <p:nvPr userDrawn="1"/>
        </p:nvSpPr>
        <p:spPr>
          <a:xfrm>
            <a:off x="611560" y="5157192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Овал 9">
            <a:hlinkClick r:id="" action="ppaction://hlinkshowjump?jump=lastslide"/>
          </p:cNvPr>
          <p:cNvSpPr/>
          <p:nvPr userDrawn="1"/>
        </p:nvSpPr>
        <p:spPr>
          <a:xfrm>
            <a:off x="1043608" y="558924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56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87;&#1077;&#1089;&#1077;&#1085;&#1082;&#1072;%20&#1086;&#1074;&#1089;&#1103;&#1085;&#1082;&#1080;.mp4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Основа слова и окончание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149080"/>
            <a:ext cx="5216624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Подготовила: учитель начальных классов МАОУ СОШ №2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Никитчук Татьяна Николаевна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646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49881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412776"/>
            <a:ext cx="6378692" cy="3384376"/>
          </a:xfrm>
        </p:spPr>
        <p:txBody>
          <a:bodyPr>
            <a:normAutofit/>
          </a:bodyPr>
          <a:lstStyle/>
          <a:p>
            <a:pPr algn="l"/>
            <a:r>
              <a:rPr lang="ru-RU" sz="5400" dirty="0" err="1" smtClean="0">
                <a:solidFill>
                  <a:schemeClr val="bg1"/>
                </a:solidFill>
              </a:rPr>
              <a:t>овсян</a:t>
            </a:r>
            <a:r>
              <a:rPr lang="ru-RU" sz="5400" dirty="0" smtClean="0">
                <a:solidFill>
                  <a:schemeClr val="bg1"/>
                </a:solidFill>
              </a:rPr>
              <a:t>…     каша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err="1" smtClean="0">
                <a:solidFill>
                  <a:schemeClr val="bg1"/>
                </a:solidFill>
              </a:rPr>
              <a:t>овсян</a:t>
            </a:r>
            <a:r>
              <a:rPr lang="ru-RU" sz="5400" dirty="0" smtClean="0">
                <a:solidFill>
                  <a:schemeClr val="bg1"/>
                </a:solidFill>
              </a:rPr>
              <a:t>…     печенье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err="1" smtClean="0">
                <a:solidFill>
                  <a:schemeClr val="bg1"/>
                </a:solidFill>
              </a:rPr>
              <a:t>овсян</a:t>
            </a:r>
            <a:r>
              <a:rPr lang="ru-RU" sz="5400" dirty="0" smtClean="0">
                <a:solidFill>
                  <a:schemeClr val="bg1"/>
                </a:solidFill>
              </a:rPr>
              <a:t>…      стебелёк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err="1" smtClean="0">
                <a:solidFill>
                  <a:schemeClr val="bg1"/>
                </a:solidFill>
              </a:rPr>
              <a:t>овсян</a:t>
            </a:r>
            <a:r>
              <a:rPr lang="ru-RU" sz="5400" dirty="0" smtClean="0">
                <a:solidFill>
                  <a:schemeClr val="bg1"/>
                </a:solidFill>
              </a:rPr>
              <a:t>…      зёрна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107828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7048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smtClean="0">
                <a:solidFill>
                  <a:schemeClr val="bg1"/>
                </a:solidFill>
              </a:rPr>
              <a:t>Основа</a:t>
            </a:r>
            <a:r>
              <a:rPr lang="ru-RU" sz="4000" dirty="0" smtClean="0">
                <a:solidFill>
                  <a:schemeClr val="bg1"/>
                </a:solidFill>
              </a:rPr>
              <a:t> – это часть слова без окончания, в ней заключено значение данного слова.</a:t>
            </a: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u="sng" dirty="0" smtClean="0">
                <a:solidFill>
                  <a:schemeClr val="bg1"/>
                </a:solidFill>
              </a:rPr>
              <a:t>Окончание</a:t>
            </a:r>
            <a:r>
              <a:rPr lang="ru-RU" sz="4000" dirty="0" smtClean="0">
                <a:solidFill>
                  <a:schemeClr val="bg1"/>
                </a:solidFill>
              </a:rPr>
              <a:t> -  это изменяемая часть слова, служит для связи слов в предложении.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9113685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Домашнее задание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Стр. 150 правило, упр.188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26596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Благодарю</a:t>
            </a:r>
            <a:br>
              <a:rPr lang="ru-RU" sz="9600" dirty="0" smtClean="0">
                <a:solidFill>
                  <a:schemeClr val="bg1"/>
                </a:solidFill>
              </a:rPr>
            </a:br>
            <a:r>
              <a:rPr lang="ru-RU" sz="9600" dirty="0" smtClean="0">
                <a:solidFill>
                  <a:schemeClr val="bg1"/>
                </a:solidFill>
              </a:rPr>
              <a:t>за работу на уроке!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299707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772400" cy="86409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Во  </a:t>
            </a:r>
            <a:r>
              <a:rPr lang="ru-RU" dirty="0" err="1" smtClean="0">
                <a:solidFill>
                  <a:schemeClr val="bg1"/>
                </a:solidFill>
              </a:rPr>
              <a:t>вё</a:t>
            </a:r>
            <a:r>
              <a:rPr lang="ru-RU" dirty="0" smtClean="0">
                <a:solidFill>
                  <a:schemeClr val="bg1"/>
                </a:solidFill>
              </a:rPr>
              <a:t>  со  сё  </a:t>
            </a:r>
            <a:r>
              <a:rPr lang="ru-RU" dirty="0" err="1" smtClean="0">
                <a:solidFill>
                  <a:schemeClr val="bg1"/>
                </a:solidFill>
              </a:rPr>
              <a:t>ов</a:t>
            </a:r>
            <a:r>
              <a:rPr lang="ru-RU" dirty="0" smtClean="0">
                <a:solidFill>
                  <a:schemeClr val="bg1"/>
                </a:solidFill>
              </a:rPr>
              <a:t>  ёв  ос  </a:t>
            </a:r>
            <a:r>
              <a:rPr lang="ru-RU" dirty="0" err="1" smtClean="0">
                <a:solidFill>
                  <a:schemeClr val="bg1"/>
                </a:solidFill>
              </a:rPr>
              <a:t>ёс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908720"/>
            <a:ext cx="5400600" cy="1500187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в о с ё 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064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36096" y="730526"/>
            <a:ext cx="2088232" cy="79208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ru-RU" sz="54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Овёс</a:t>
            </a:r>
            <a:r>
              <a:rPr lang="ru-RU" sz="44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r>
              <a:rPr lang="ru-RU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ru-RU" dirty="0"/>
          </a:p>
        </p:txBody>
      </p:sp>
      <p:pic>
        <p:nvPicPr>
          <p:cNvPr id="5" name="Picture 6" descr="67570977_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3240360" cy="357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72450044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80928"/>
            <a:ext cx="453650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45874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108639"/>
            <a:ext cx="3888432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Омонимы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Users\Администратор\Desktop\8174c378-d6c0-4cb2-a5d2-8e5ef9a7e5a6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6345" y="3212976"/>
            <a:ext cx="3720413" cy="279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ovsyank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107" y="620688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14571" y="980728"/>
            <a:ext cx="32628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Овсянка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094416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488832" cy="1470025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Знание собирается по капле.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504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06485" y="836712"/>
            <a:ext cx="36515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Части слова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056773"/>
            <a:ext cx="1612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корень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02457" y="3284984"/>
            <a:ext cx="2274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приставка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97668" y="3871408"/>
            <a:ext cx="20317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суффикс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01763" y="3429000"/>
            <a:ext cx="1629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основа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204864"/>
            <a:ext cx="23273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окончание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339752" y="1725489"/>
            <a:ext cx="1357916" cy="623671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171110" y="1877889"/>
            <a:ext cx="678958" cy="1551111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85293" y="1810844"/>
            <a:ext cx="0" cy="2060564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254224" y="1711418"/>
            <a:ext cx="1515872" cy="1865953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857908" y="1711418"/>
            <a:ext cx="1018348" cy="637742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88993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54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Основа слова и окончание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443952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99" y="620688"/>
            <a:ext cx="663008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Основа 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( по словарю </a:t>
            </a:r>
            <a:r>
              <a:rPr lang="ru-RU" sz="3600" b="1" dirty="0" err="1" smtClean="0">
                <a:solidFill>
                  <a:schemeClr val="bg1"/>
                </a:solidFill>
              </a:rPr>
              <a:t>Д.Н.Ушакова</a:t>
            </a:r>
            <a:r>
              <a:rPr lang="ru-RU" sz="3600" b="1" dirty="0" smtClean="0">
                <a:solidFill>
                  <a:schemeClr val="bg1"/>
                </a:solidFill>
              </a:rPr>
              <a:t>) 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5381" y="2204864"/>
            <a:ext cx="2736304" cy="1917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im1-tub-ru.yandex.net/i?id=208046540-51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000" y="2050199"/>
            <a:ext cx="2592357" cy="185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im2-tub-ru.yandex.net/i?id=68091197-71-72&amp;n=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6382" y="4122720"/>
            <a:ext cx="234026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5436096" y="4941168"/>
            <a:ext cx="1800200" cy="504056"/>
            <a:chOff x="5292080" y="4581128"/>
            <a:chExt cx="1800200" cy="50405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5292080" y="4581128"/>
              <a:ext cx="0" cy="504056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292080" y="5085184"/>
              <a:ext cx="1800200" cy="0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092280" y="4610810"/>
              <a:ext cx="0" cy="474374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9223063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ovsyanka_obiknovennay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476250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8183" y="4797152"/>
            <a:ext cx="1823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hlinkClick r:id="rId3" action="ppaction://hlinkfile"/>
              </a:rPr>
              <a:t>овсянка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21001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</TotalTime>
  <Words>98</Words>
  <Application>Microsoft Office PowerPoint</Application>
  <PresentationFormat>Экран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Основа слова и окончание</vt:lpstr>
      <vt:lpstr>Во  вё  со  сё  ов  ёв  ос  ёс</vt:lpstr>
      <vt:lpstr>Слайд 3</vt:lpstr>
      <vt:lpstr>Омонимы</vt:lpstr>
      <vt:lpstr>Знание собирается по капле.</vt:lpstr>
      <vt:lpstr>  </vt:lpstr>
      <vt:lpstr>Слайд 7</vt:lpstr>
      <vt:lpstr>Слайд 8</vt:lpstr>
      <vt:lpstr>Слайд 9</vt:lpstr>
      <vt:lpstr>Слайд 10</vt:lpstr>
      <vt:lpstr>овсян…     каша овсян…     печенье овсян…      стебелёк овсян…      зёрна</vt:lpstr>
      <vt:lpstr>Слайд 12</vt:lpstr>
      <vt:lpstr>Слайд 13</vt:lpstr>
      <vt:lpstr>Слайд 14</vt:lpstr>
      <vt:lpstr>Благодарю за работу на уроке!</vt:lpstr>
      <vt:lpstr>Источники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Классная доска</dc:title>
  <dc:creator>Soul Reaver;Irenus</dc:creator>
  <cp:lastModifiedBy>re</cp:lastModifiedBy>
  <cp:revision>79</cp:revision>
  <dcterms:created xsi:type="dcterms:W3CDTF">2011-07-08T08:05:38Z</dcterms:created>
  <dcterms:modified xsi:type="dcterms:W3CDTF">2014-05-06T19:32:17Z</dcterms:modified>
</cp:coreProperties>
</file>