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81" r:id="rId19"/>
    <p:sldId id="273" r:id="rId20"/>
    <p:sldId id="274" r:id="rId21"/>
    <p:sldId id="275" r:id="rId22"/>
    <p:sldId id="276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-chucol.mml.cam.ac.uk/users/las36/public_html/images/Tchaikovsky_1877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764704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Иван Сергеевич Тургенев и музыка</a:t>
            </a:r>
          </a:p>
        </p:txBody>
      </p:sp>
      <p:pic>
        <p:nvPicPr>
          <p:cNvPr id="4" name="Picture 1" descr="Фотография Тургенева 1879 г.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1700808"/>
            <a:ext cx="2714625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Прямоугольник 4"/>
          <p:cNvSpPr/>
          <p:nvPr/>
        </p:nvSpPr>
        <p:spPr>
          <a:xfrm>
            <a:off x="1907705" y="5301208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Фотография Тургенева 1879 г.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://www.dagpravda.ru/images/materials/full_roja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3" y="1772816"/>
            <a:ext cx="3565875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Рукопись стихотворения в прозе &quot;Русский язык&quot;. Автограф. 1882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692696"/>
            <a:ext cx="626469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123728" y="5183277"/>
            <a:ext cx="54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Рукопись стихотворения в прозе «Русский язык». Автограф. 1882.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Фотография Чайковского 1877 г.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716016" y="692696"/>
            <a:ext cx="3466113" cy="462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5220072" y="5517232"/>
            <a:ext cx="26642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П.И. Чайковский в 1877 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052736"/>
            <a:ext cx="324036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«И.Тургенев полагал, что музыка в России пока то же, что литература до А.Пушкина, то есть не стала ещё нашей потребностью, нашим, так сказать, насущным хлебом. И из прежних русских композиторов он высоко ставит М.Глинку, а из новейших всем другим предпочитает П.Чайковского». </a:t>
            </a:r>
          </a:p>
          <a:p>
            <a:pPr algn="just">
              <a:lnSpc>
                <a:spcPct val="80000"/>
              </a:lnSpc>
              <a:buClr>
                <a:srgbClr val="000000"/>
              </a:buClr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Якоб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Полонский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http://mp3slovo.com/cover/19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226059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top-antropos.com/images/2/Liza/%D0%9B%D0%B8%D0%B7%D0%B0%20%D0%B8%20%D0%9B%D0%B0%D0%B2%D1%80%D0%B5%D1%86%D0%BA%D0%B8%D0%B9%20%D1%83%20%D0%BF%D1%80%D1%83%D0%B4%D0%B0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692696"/>
            <a:ext cx="2436577" cy="354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itanova.ru/imgtmk2.php?pic=foto_2414.jpg&amp;folder=photos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19872" y="620688"/>
            <a:ext cx="2316701" cy="314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vitanova.ru/imgtmk2.php?pic=foto_2419.jpg&amp;folder=photos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699792" y="3573016"/>
            <a:ext cx="3824294" cy="293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antiquebooks.ru/pic/0/2535/704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4162861" y="525771"/>
            <a:ext cx="3888431" cy="4222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lipetskinfo.ru/photo/theme/046/84/main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07312">
            <a:off x="1404493" y="528642"/>
            <a:ext cx="3596038" cy="274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s.nashaucheba.ru/tw_files2/urls_3/1317/d-1316575/img1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576" y="3068960"/>
            <a:ext cx="216024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347864" y="486916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«Я ходил сегодня взглянуть на дом, где я впервые… имел счастье говорить с Вами. Во всей моей жизни нет воспоминаний более дорогих…»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Из письма И.С.Тургенева к Виардо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324944e54259249542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692696"/>
            <a:ext cx="3225924" cy="416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051719" y="5229200"/>
            <a:ext cx="20882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«Лунная соната» Л.Бетховен 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часть)</a:t>
            </a:r>
          </a:p>
        </p:txBody>
      </p:sp>
      <p:pic>
        <p:nvPicPr>
          <p:cNvPr id="26626" name="Picture 2" descr="http://www.di-arezzo.co.uk/multimedia/images/henle/part/hn4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1052736"/>
            <a:ext cx="3240360" cy="4629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900igr.net/datai/literatura/Turgenev-kak-pisatel/0022-042-Dvorjanskoe-gnezdo-185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80728"/>
            <a:ext cx="2880320" cy="3952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st2-fashiony.ru/pic/style/pic/55207/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36849">
            <a:off x="3806267" y="528154"/>
            <a:ext cx="2520280" cy="336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5517232"/>
            <a:ext cx="540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Титульный лист рукописи романа «Дворянское гнездо». Автограф. 1859 год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xxlbook.ru/imgh459991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3640">
            <a:off x="6237129" y="1402514"/>
            <a:ext cx="239557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1" y="4509120"/>
            <a:ext cx="4320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Иллюстрации к роману «Дворянское гнездо». Автор К.И.Рудаков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sonic002.ucoz.ru/_nw/546/087704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764704"/>
            <a:ext cx="3347720" cy="476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bookmix.ru/groups/img/groups_1288427531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640" y="764704"/>
            <a:ext cx="3096344" cy="430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5445224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Базаров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zadachi.org.ru/referat-pic-320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331236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1720" y="5589240"/>
            <a:ext cx="3039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Спор Базарова и Кирсанова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g.labirint.ru/images/comments_pic/1040/05lab730b128619792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40" y="836712"/>
            <a:ext cx="328051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wwww4.com/w3882/741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642918"/>
            <a:ext cx="25003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bookriver.ru/img/covers/18665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571480"/>
            <a:ext cx="2571768" cy="370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ntikvaroshop.ru/multimedia/books_covers/100353381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72198" y="1428736"/>
            <a:ext cx="2571768" cy="37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ar-femida.kz/wp-content/images1_3/krupnejshaja_vistavka-_posvjashennaja_turgenevu-_otkrivaetsja_v_moskve-3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71802" y="4143380"/>
            <a:ext cx="2928958" cy="2301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Рукопись стихотворения в прозе &quot;Порог&quot;. Автограф. 1882.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29523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339752" y="5328709"/>
            <a:ext cx="4248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Рукопись стихотворения в прозе «Порог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Автограф. 1882.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Автор П.Ф. Строев. Девушка перед дверью тюрьмы. Иллюстрация к стихотворению в прозе &quot;Порог&quot;. 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76872"/>
            <a:ext cx="3888432" cy="288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427984" y="841034"/>
            <a:ext cx="37444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П.Ф.Строев. Девушка перед дверью тюрьмы. Иллюстрация к стихотворению в прозе «Порог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spasskoye-lutovinovo.ru/upload/flig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3140968"/>
            <a:ext cx="4554388" cy="284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67744" y="5949280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Флигель изгнанника, построенный ещё в 40-ые годы 19 века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gatchina.org/authors/lib/gatchina/history_after_xviii/pushkiniana/4129655723702012021064/big/201202101936377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48680"/>
            <a:ext cx="2854325" cy="205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8144" y="270892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Подорожная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img0.liveinternet.ru/images/attach/c/2/73/831/73831444_Russkaya_pticatroyk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692696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readmas.ru/wp-content/filesall/0037-043-400x527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620688"/>
            <a:ext cx="316835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Рукопись стихотворения в прозе &quot;Памяти Ю.П.В.&quot;. Автограф. 1878.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556792"/>
            <a:ext cx="2952328" cy="388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644008" y="647008"/>
            <a:ext cx="3168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Рукопись стихотворения в прозе «Памяти Ю.П.В.». Автограф. 1878.</a:t>
            </a:r>
            <a:endParaRPr kumimoji="0" lang="ru-RU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5013176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Юлия Петровна Вревская – одна из первых русских сестёр милосердия, принявших участие в русско-турецкой войне, национальная героиня Болгарии (1841-1878).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34249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1052736"/>
            <a:ext cx="443860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15616" y="4365104"/>
            <a:ext cx="3168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«Утро туманное», музыка Э.Абаза</a:t>
            </a:r>
          </a:p>
        </p:txBody>
      </p:sp>
      <p:pic>
        <p:nvPicPr>
          <p:cNvPr id="5" name="Picture 11" descr="73033158_24745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60032" y="3501008"/>
            <a:ext cx="33845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64088" y="2060849"/>
            <a:ext cx="309634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1600" dirty="0" smtClean="0">
                <a:latin typeface="Times New Roman" pitchFamily="18" charset="0"/>
              </a:rPr>
              <a:t>«Ни слова, о друг мой», 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1600" dirty="0" smtClean="0">
                <a:latin typeface="Times New Roman" pitchFamily="18" charset="0"/>
              </a:rPr>
              <a:t>музыка П.И.Чайковского</a:t>
            </a:r>
            <a:endParaRPr 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spasskoye-lutovinovo.ru/upload/home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642918"/>
            <a:ext cx="4099896" cy="302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70" y="3857628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Дом-музей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spasskoye-lutovinovo.ru/upload/flig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9058" y="3429000"/>
            <a:ext cx="4526814" cy="287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46" y="2714620"/>
            <a:ext cx="918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Флигель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spasskoye-lutovinovo.ru/upload/labirint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5" y="764705"/>
            <a:ext cx="36724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spasskoye-lutovinovo.ru/upload/most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8024" y="764704"/>
            <a:ext cx="374971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80aaaahbvua8agjjh6bft.xn--p1ai/here/wp-content/uploads/2012/12/Slajd4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584" y="3501008"/>
            <a:ext cx="3689405" cy="233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ages-6.moifoto.ru/middle/1/174/2368924hvx.jpg?1391617158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3356992"/>
            <a:ext cx="3096293" cy="254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27984" y="60212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Парк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images-6.moifoto.ru/middle/1/174/2368903iks.jpg?139161715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288032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59633" y="692696"/>
            <a:ext cx="39604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Дуб, посаженный самим Тургеневым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images-6.moifoto.ru/middle/1/184/2378695bia.jpg?139161723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908720"/>
            <a:ext cx="3096344" cy="40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72000" y="5373216"/>
            <a:ext cx="34563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Пруд перед входом в музейный парк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lib3.podelise.ru/tw_files2/urls_54/87/d-86459/img1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5656" y="620688"/>
            <a:ext cx="633670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923927" y="5643578"/>
            <a:ext cx="396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Автор: Сачкова Ирина Викторовна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://feb-web.ru/feb/litnas/pictures/l58-749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895781" cy="41044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15816" y="5445224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И.С.Тургенева о Н.В.Гоголе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img.labirint.ru/images/books3/108429/bi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2489815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g1.labirint.ru/books/394294/b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492896"/>
            <a:ext cx="244827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sprinter.ru/pic/big/1d8f90ed4ccaab53db8b7d96bbbd1b2c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131840" y="1196752"/>
            <a:ext cx="277180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fb.ru/misc/i/gallery/11600/3801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548680"/>
            <a:ext cx="3990632" cy="2284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xn--80aaaahbvua8agjjh6bft.xn--p1ai/here/wp-content/uploads/2012/12/Slajd19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2996952"/>
            <a:ext cx="331236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80aaaahbvua8agjjh6bft.xn--p1ai/here/wp-content/uploads/2012/12/Slajd22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32040" y="476672"/>
            <a:ext cx="360040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lib3.podelise.ru/tw_files2/urls_54/87/d-86459/img28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4048" y="2924944"/>
            <a:ext cx="2624290" cy="336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Иллюстрация к рассказу Певцы И.С.Тургенева. 1908 - Кустодиев Борис 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1680" y="692696"/>
            <a:ext cx="5940425" cy="414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95736" y="5137526"/>
            <a:ext cx="540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Иллюстрация к рассказу «Певцы» И.С.Тургенева. 1908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Кустодиев Борис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but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299561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Фенечка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2780928"/>
            <a:ext cx="26257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1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980728"/>
            <a:ext cx="1656184" cy="426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6" name="Picture 2" descr="http://www.musicaneo.com/ru/data/upload/185030_w_226x30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2856843" cy="4032448"/>
          </a:xfrm>
          <a:prstGeom prst="rect">
            <a:avLst/>
          </a:prstGeom>
          <a:noFill/>
        </p:spPr>
      </p:pic>
      <p:pic>
        <p:nvPicPr>
          <p:cNvPr id="21508" name="Picture 4" descr="http://funday.com.ua/uploads/posts/2009-02/1234467827_various_wide-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39952" y="4293096"/>
            <a:ext cx="3240360" cy="2151802"/>
          </a:xfrm>
          <a:prstGeom prst="rect">
            <a:avLst/>
          </a:prstGeom>
          <a:noFill/>
        </p:spPr>
      </p:pic>
      <p:pic>
        <p:nvPicPr>
          <p:cNvPr id="5" name="Picture 5" descr="6264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6672"/>
            <a:ext cx="32353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83568" y="4365104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«Не шуми ты, рожь», музыка  А.Гурилева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378/12514558.jpg"/>
          <p:cNvPicPr>
            <a:picLocks noChangeAspect="1" noChangeArrowheads="1"/>
          </p:cNvPicPr>
          <p:nvPr/>
        </p:nvPicPr>
        <p:blipFill>
          <a:blip r:embed="rId2" cstate="print"/>
          <a:srcRect t="1190" b="238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festival.1september.ru/articles/631049/presentation/4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620688"/>
            <a:ext cx="381642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www.spasskoye-lutovinovo.ru/upload/alleya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124744"/>
            <a:ext cx="331236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580526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Парк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900igr.net/datai/literatura/Turgenev-Zapiski-okhotnika/0014-005-Glavnyj-dom-usadby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99592" y="3573016"/>
            <a:ext cx="396044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252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Tata</cp:lastModifiedBy>
  <cp:revision>21</cp:revision>
  <dcterms:created xsi:type="dcterms:W3CDTF">2014-02-22T09:37:56Z</dcterms:created>
  <dcterms:modified xsi:type="dcterms:W3CDTF">2014-03-23T09:48:38Z</dcterms:modified>
</cp:coreProperties>
</file>