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63" r:id="rId2"/>
    <p:sldId id="264" r:id="rId3"/>
    <p:sldId id="265" r:id="rId4"/>
    <p:sldId id="27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1B3FE-4EA3-448F-8533-87940AB4C20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F1A84-B3F1-495E-B54C-CEF9230A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E0FF37-1246-4456-A74A-A223CC2F92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E2C12D-ED8E-4150-8992-DC88B347232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EA622B-33AF-4AD6-A655-1E747BABC5B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5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Найди числа, которые не делятся на 2. Щёлкни по ним мышкой. </a:t>
            </a:r>
          </a:p>
        </p:txBody>
      </p:sp>
      <p:graphicFrame>
        <p:nvGraphicFramePr>
          <p:cNvPr id="5178" name="Group 58"/>
          <p:cNvGraphicFramePr>
            <a:graphicFrameLocks noGrp="1"/>
          </p:cNvGraphicFramePr>
          <p:nvPr>
            <p:ph type="tbl" idx="1"/>
          </p:nvPr>
        </p:nvGraphicFramePr>
        <p:xfrm>
          <a:off x="1403350" y="1600200"/>
          <a:ext cx="6481763" cy="4522789"/>
        </p:xfrm>
        <a:graphic>
          <a:graphicData uri="http://schemas.openxmlformats.org/drawingml/2006/table">
            <a:tbl>
              <a:tblPr/>
              <a:tblGrid>
                <a:gridCol w="1620838"/>
                <a:gridCol w="1620837"/>
                <a:gridCol w="1619250"/>
                <a:gridCol w="1620838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6863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18900000" scaled="1"/>
                    </a:gradFill>
                  </a:tcPr>
                </a:tc>
              </a:tr>
            </a:tbl>
          </a:graphicData>
        </a:graphic>
      </p:graphicFrame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1979613" y="177323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2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3563938" y="177323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3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5219700" y="177323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4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6877050" y="177323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5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1979613" y="292417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6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3563938" y="292417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7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5219700" y="292417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8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6877050" y="292417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9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1835150" y="4005263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10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5148263" y="4005263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12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3492500" y="4005263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11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6659563" y="4005263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13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1835150" y="5157788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14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492500" y="5157788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15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5076825" y="5157788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16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6659563" y="5157788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8.88889E-6 L 0.18906 -0.76667 " pathEditMode="relative" ptsTypes="AA">
                                      <p:cBhvr>
                                        <p:cTn id="6" dur="2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6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7 L -0.00781 -0.40949 " pathEditMode="relative" ptsTypes="AA">
                                      <p:cBhvr>
                                        <p:cTn id="11" dur="2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0.14948 -0.5669 " pathEditMode="relative" ptsTypes="AA">
                                      <p:cBhvr>
                                        <p:cTn id="16" dur="2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6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7.40741E-7 L 0.00782 -0.39884 " pathEditMode="relative" ptsTypes="AA">
                                      <p:cBhvr>
                                        <p:cTn id="21" dur="2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25 -0.54607 " pathEditMode="relative" ptsTypes="AA">
                                      <p:cBhvr>
                                        <p:cTn id="26" dur="2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6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8.88889E-6 L -0.30711 -0.72454 " pathEditMode="relative" ptsTypes="AA">
                                      <p:cBhvr>
                                        <p:cTn id="31" dur="2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29913 -0.90278 " pathEditMode="relative" ptsTypes="AA">
                                      <p:cBhvr>
                                        <p:cTn id="36" dur="2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7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07083 -0.90301 " pathEditMode="relative" ptsTypes="AA">
                                      <p:cBhvr>
                                        <p:cTn id="41" dur="2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74"/>
                  </p:tgtEl>
                </p:cond>
              </p:nextCondLst>
            </p:seq>
          </p:childTnLst>
        </p:cTn>
      </p:par>
    </p:tnLst>
    <p:bldLst>
      <p:bldP spid="5159" grpId="0"/>
      <p:bldP spid="5161" grpId="0"/>
      <p:bldP spid="5163" grpId="0"/>
      <p:bldP spid="5165" grpId="0"/>
      <p:bldP spid="5169" grpId="0"/>
      <p:bldP spid="5170" grpId="0"/>
      <p:bldP spid="5172" grpId="0"/>
      <p:bldP spid="51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Щёлкните мышкой по числу, которое </a:t>
            </a:r>
            <a:br>
              <a:rPr lang="ru-RU" sz="3200"/>
            </a:br>
            <a:r>
              <a:rPr lang="ru-RU" sz="3200"/>
              <a:t>не делится на 3.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258888" y="1916113"/>
            <a:ext cx="1296987" cy="1152525"/>
            <a:chOff x="793" y="1207"/>
            <a:chExt cx="817" cy="726"/>
          </a:xfrm>
        </p:grpSpPr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793" y="1207"/>
              <a:ext cx="817" cy="726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975" y="1389"/>
              <a:ext cx="400" cy="365"/>
            </a:xfrm>
            <a:prstGeom prst="rect">
              <a:avLst/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18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130550" y="1987550"/>
            <a:ext cx="1296988" cy="1152525"/>
            <a:chOff x="1972" y="1252"/>
            <a:chExt cx="817" cy="726"/>
          </a:xfrm>
        </p:grpSpPr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1972" y="1252"/>
              <a:ext cx="817" cy="726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2154" y="1434"/>
              <a:ext cx="400" cy="365"/>
            </a:xfrm>
            <a:prstGeom prst="rect">
              <a:avLst/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21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5219700" y="1987550"/>
            <a:ext cx="1296988" cy="1152525"/>
            <a:chOff x="3288" y="1252"/>
            <a:chExt cx="817" cy="726"/>
          </a:xfrm>
        </p:grpSpPr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3288" y="1252"/>
              <a:ext cx="817" cy="726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3470" y="1434"/>
              <a:ext cx="400" cy="365"/>
            </a:xfrm>
            <a:prstGeom prst="rect">
              <a:avLst/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35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7162800" y="2132013"/>
            <a:ext cx="1296988" cy="1152525"/>
            <a:chOff x="4512" y="1343"/>
            <a:chExt cx="817" cy="726"/>
          </a:xfrm>
        </p:grpSpPr>
        <p:sp>
          <p:nvSpPr>
            <p:cNvPr id="6158" name="AutoShape 14"/>
            <p:cNvSpPr>
              <a:spLocks noChangeArrowheads="1"/>
            </p:cNvSpPr>
            <p:nvPr/>
          </p:nvSpPr>
          <p:spPr bwMode="auto">
            <a:xfrm>
              <a:off x="4512" y="1343"/>
              <a:ext cx="817" cy="726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4694" y="1525"/>
              <a:ext cx="400" cy="365"/>
            </a:xfrm>
            <a:prstGeom prst="rect">
              <a:avLst/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15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6516688" y="3789363"/>
            <a:ext cx="1296987" cy="1152525"/>
            <a:chOff x="3696" y="2386"/>
            <a:chExt cx="817" cy="726"/>
          </a:xfrm>
        </p:grpSpPr>
        <p:sp>
          <p:nvSpPr>
            <p:cNvPr id="6160" name="AutoShape 16"/>
            <p:cNvSpPr>
              <a:spLocks noChangeArrowheads="1"/>
            </p:cNvSpPr>
            <p:nvPr/>
          </p:nvSpPr>
          <p:spPr bwMode="auto">
            <a:xfrm>
              <a:off x="3696" y="2386"/>
              <a:ext cx="817" cy="726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3878" y="2568"/>
              <a:ext cx="400" cy="365"/>
            </a:xfrm>
            <a:prstGeom prst="rect">
              <a:avLst/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14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5364163" y="4868863"/>
            <a:ext cx="1296987" cy="1152525"/>
            <a:chOff x="2517" y="2885"/>
            <a:chExt cx="817" cy="726"/>
          </a:xfrm>
        </p:grpSpPr>
        <p:sp>
          <p:nvSpPr>
            <p:cNvPr id="6162" name="AutoShape 18"/>
            <p:cNvSpPr>
              <a:spLocks noChangeArrowheads="1"/>
            </p:cNvSpPr>
            <p:nvPr/>
          </p:nvSpPr>
          <p:spPr bwMode="auto">
            <a:xfrm>
              <a:off x="2517" y="2885"/>
              <a:ext cx="817" cy="726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2699" y="3067"/>
              <a:ext cx="400" cy="365"/>
            </a:xfrm>
            <a:prstGeom prst="rect">
              <a:avLst/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24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042988" y="3355975"/>
            <a:ext cx="1296987" cy="1152525"/>
            <a:chOff x="657" y="2114"/>
            <a:chExt cx="817" cy="726"/>
          </a:xfrm>
        </p:grpSpPr>
        <p:sp>
          <p:nvSpPr>
            <p:cNvPr id="6164" name="AutoShape 20"/>
            <p:cNvSpPr>
              <a:spLocks noChangeArrowheads="1"/>
            </p:cNvSpPr>
            <p:nvPr/>
          </p:nvSpPr>
          <p:spPr bwMode="auto">
            <a:xfrm>
              <a:off x="657" y="2114"/>
              <a:ext cx="817" cy="726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839" y="2296"/>
              <a:ext cx="400" cy="365"/>
            </a:xfrm>
            <a:prstGeom prst="rect">
              <a:avLst/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31</a:t>
              </a: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3348038" y="4292600"/>
            <a:ext cx="1296987" cy="1152525"/>
            <a:chOff x="1565" y="2251"/>
            <a:chExt cx="817" cy="726"/>
          </a:xfrm>
        </p:grpSpPr>
        <p:sp>
          <p:nvSpPr>
            <p:cNvPr id="6166" name="AutoShape 22"/>
            <p:cNvSpPr>
              <a:spLocks noChangeArrowheads="1"/>
            </p:cNvSpPr>
            <p:nvPr/>
          </p:nvSpPr>
          <p:spPr bwMode="auto">
            <a:xfrm>
              <a:off x="1565" y="2251"/>
              <a:ext cx="817" cy="726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1746" y="2432"/>
              <a:ext cx="400" cy="365"/>
            </a:xfrm>
            <a:prstGeom prst="rect">
              <a:avLst/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27</a:t>
              </a:r>
            </a:p>
          </p:txBody>
        </p:sp>
      </p:grp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1619250" y="4868863"/>
            <a:ext cx="1296988" cy="1152525"/>
            <a:chOff x="1020" y="3067"/>
            <a:chExt cx="817" cy="726"/>
          </a:xfrm>
        </p:grpSpPr>
        <p:sp>
          <p:nvSpPr>
            <p:cNvPr id="6168" name="AutoShape 24"/>
            <p:cNvSpPr>
              <a:spLocks noChangeArrowheads="1"/>
            </p:cNvSpPr>
            <p:nvPr/>
          </p:nvSpPr>
          <p:spPr bwMode="auto">
            <a:xfrm>
              <a:off x="1020" y="3067"/>
              <a:ext cx="817" cy="726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1202" y="3249"/>
              <a:ext cx="400" cy="365"/>
            </a:xfrm>
            <a:prstGeom prst="rect">
              <a:avLst/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20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4211638" y="3141663"/>
            <a:ext cx="1296987" cy="1152525"/>
            <a:chOff x="2653" y="1979"/>
            <a:chExt cx="817" cy="726"/>
          </a:xfrm>
        </p:grpSpPr>
        <p:sp>
          <p:nvSpPr>
            <p:cNvPr id="6173" name="AutoShape 29"/>
            <p:cNvSpPr>
              <a:spLocks noChangeArrowheads="1"/>
            </p:cNvSpPr>
            <p:nvPr/>
          </p:nvSpPr>
          <p:spPr bwMode="auto">
            <a:xfrm>
              <a:off x="2653" y="1979"/>
              <a:ext cx="817" cy="726"/>
            </a:xfrm>
            <a:prstGeom prst="irregularSeal1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2925" y="2160"/>
              <a:ext cx="258" cy="365"/>
            </a:xfrm>
            <a:prstGeom prst="rect">
              <a:avLst/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9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>
            <a:normAutofit fontScale="90000"/>
          </a:bodyPr>
          <a:lstStyle/>
          <a:p>
            <a:r>
              <a:rPr lang="ru-RU" sz="3200"/>
              <a:t>Каких ответов нет в </a:t>
            </a:r>
            <a:br>
              <a:rPr lang="ru-RU" sz="3200"/>
            </a:br>
            <a:r>
              <a:rPr lang="ru-RU" sz="3200"/>
              <a:t>таблице умножения 4? </a:t>
            </a:r>
            <a:br>
              <a:rPr lang="ru-RU" sz="3200"/>
            </a:br>
            <a:r>
              <a:rPr lang="ru-RU" sz="3200"/>
              <a:t>Щёлкни по ним мышкой.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9750" y="2349500"/>
            <a:ext cx="936625" cy="1655763"/>
            <a:chOff x="340" y="1480"/>
            <a:chExt cx="590" cy="1043"/>
          </a:xfrm>
        </p:grpSpPr>
        <p:sp>
          <p:nvSpPr>
            <p:cNvPr id="61445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6" name="Text Box 6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24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667625" y="1700213"/>
            <a:ext cx="936625" cy="1655762"/>
            <a:chOff x="340" y="1480"/>
            <a:chExt cx="590" cy="1043"/>
          </a:xfrm>
        </p:grpSpPr>
        <p:sp>
          <p:nvSpPr>
            <p:cNvPr id="61450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1" name="Text Box 11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36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68538" y="3357563"/>
            <a:ext cx="936625" cy="1655762"/>
            <a:chOff x="340" y="1480"/>
            <a:chExt cx="590" cy="1043"/>
          </a:xfrm>
        </p:grpSpPr>
        <p:sp>
          <p:nvSpPr>
            <p:cNvPr id="61453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4" name="Text Box 14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32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779838" y="1916113"/>
            <a:ext cx="936625" cy="1655762"/>
            <a:chOff x="340" y="1480"/>
            <a:chExt cx="590" cy="1043"/>
          </a:xfrm>
        </p:grpSpPr>
        <p:sp>
          <p:nvSpPr>
            <p:cNvPr id="61456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7" name="Text Box 17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28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372225" y="2924175"/>
            <a:ext cx="936625" cy="1655763"/>
            <a:chOff x="340" y="1480"/>
            <a:chExt cx="590" cy="1043"/>
          </a:xfrm>
        </p:grpSpPr>
        <p:sp>
          <p:nvSpPr>
            <p:cNvPr id="61459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0" name="Text Box 20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16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779838" y="4868863"/>
            <a:ext cx="936625" cy="1655762"/>
            <a:chOff x="340" y="1480"/>
            <a:chExt cx="590" cy="1043"/>
          </a:xfrm>
        </p:grpSpPr>
        <p:sp>
          <p:nvSpPr>
            <p:cNvPr id="61462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3" name="Text Box 23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20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7956550" y="3573463"/>
            <a:ext cx="936625" cy="1655762"/>
            <a:chOff x="340" y="1480"/>
            <a:chExt cx="590" cy="1043"/>
          </a:xfrm>
        </p:grpSpPr>
        <p:sp>
          <p:nvSpPr>
            <p:cNvPr id="61465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6" name="Text Box 26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12</a:t>
              </a: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1835150" y="1844675"/>
            <a:ext cx="936625" cy="1655763"/>
            <a:chOff x="340" y="1480"/>
            <a:chExt cx="590" cy="1043"/>
          </a:xfrm>
        </p:grpSpPr>
        <p:sp>
          <p:nvSpPr>
            <p:cNvPr id="61468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9" name="Text Box 29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27</a:t>
              </a:r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5219700" y="2205038"/>
            <a:ext cx="936625" cy="1655762"/>
            <a:chOff x="340" y="1480"/>
            <a:chExt cx="590" cy="1043"/>
          </a:xfrm>
        </p:grpSpPr>
        <p:sp>
          <p:nvSpPr>
            <p:cNvPr id="61471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2" name="Text Box 32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35</a:t>
              </a:r>
            </a:p>
          </p:txBody>
        </p: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4643438" y="3933825"/>
            <a:ext cx="936625" cy="1655763"/>
            <a:chOff x="340" y="1480"/>
            <a:chExt cx="590" cy="1043"/>
          </a:xfrm>
        </p:grpSpPr>
        <p:sp>
          <p:nvSpPr>
            <p:cNvPr id="61474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5" name="Text Box 35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25</a:t>
              </a:r>
            </a:p>
          </p:txBody>
        </p:sp>
      </p:grp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1187450" y="4149725"/>
            <a:ext cx="936625" cy="1655763"/>
            <a:chOff x="340" y="1480"/>
            <a:chExt cx="590" cy="1043"/>
          </a:xfrm>
        </p:grpSpPr>
        <p:sp>
          <p:nvSpPr>
            <p:cNvPr id="61477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8" name="Text Box 38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42</a:t>
              </a:r>
            </a:p>
          </p:txBody>
        </p: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5795963" y="4652963"/>
            <a:ext cx="936625" cy="1655762"/>
            <a:chOff x="340" y="1480"/>
            <a:chExt cx="590" cy="1043"/>
          </a:xfrm>
        </p:grpSpPr>
        <p:sp>
          <p:nvSpPr>
            <p:cNvPr id="61480" name="Litebulb"/>
            <p:cNvSpPr>
              <a:spLocks noEditPoints="1" noChangeArrowheads="1"/>
            </p:cNvSpPr>
            <p:nvPr/>
          </p:nvSpPr>
          <p:spPr bwMode="auto">
            <a:xfrm>
              <a:off x="340" y="1480"/>
              <a:ext cx="590" cy="104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81" name="Text Box 41"/>
            <p:cNvSpPr txBox="1">
              <a:spLocks noChangeArrowheads="1"/>
            </p:cNvSpPr>
            <p:nvPr/>
          </p:nvSpPr>
          <p:spPr bwMode="auto">
            <a:xfrm>
              <a:off x="385" y="1525"/>
              <a:ext cx="5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/>
                <a:t>18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305800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         Какие </a:t>
            </a:r>
            <a:r>
              <a:rPr lang="ru-RU" sz="3600" dirty="0"/>
              <a:t>числа не делятся на 9?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27088" y="1844675"/>
            <a:ext cx="1657350" cy="1584325"/>
            <a:chOff x="521" y="1162"/>
            <a:chExt cx="1044" cy="998"/>
          </a:xfrm>
        </p:grpSpPr>
        <p:sp>
          <p:nvSpPr>
            <p:cNvPr id="65541" name="AutoShape 5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2" name="Text Box 6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/>
                <a:t>56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284663" y="1341438"/>
            <a:ext cx="1657350" cy="1584325"/>
            <a:chOff x="521" y="1162"/>
            <a:chExt cx="1044" cy="998"/>
          </a:xfrm>
        </p:grpSpPr>
        <p:sp>
          <p:nvSpPr>
            <p:cNvPr id="65545" name="AutoShape 9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6" name="Text Box 10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/>
                <a:t>64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092950" y="3716338"/>
            <a:ext cx="1657350" cy="1584325"/>
            <a:chOff x="521" y="1162"/>
            <a:chExt cx="1044" cy="998"/>
          </a:xfrm>
        </p:grpSpPr>
        <p:sp>
          <p:nvSpPr>
            <p:cNvPr id="65548" name="AutoShape 12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9" name="Text Box 13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/>
                <a:t>28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116013" y="4797425"/>
            <a:ext cx="1657350" cy="1584325"/>
            <a:chOff x="521" y="1162"/>
            <a:chExt cx="1044" cy="998"/>
          </a:xfrm>
        </p:grpSpPr>
        <p:sp>
          <p:nvSpPr>
            <p:cNvPr id="65551" name="AutoShape 15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2" name="Text Box 16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/>
                <a:t>42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092950" y="1268413"/>
            <a:ext cx="1657350" cy="1584325"/>
            <a:chOff x="521" y="1162"/>
            <a:chExt cx="1044" cy="998"/>
          </a:xfrm>
        </p:grpSpPr>
        <p:sp>
          <p:nvSpPr>
            <p:cNvPr id="65554" name="AutoShape 18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5" name="Text Box 19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/>
                <a:t>54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268538" y="1125538"/>
            <a:ext cx="1657350" cy="1584325"/>
            <a:chOff x="521" y="1162"/>
            <a:chExt cx="1044" cy="998"/>
          </a:xfrm>
        </p:grpSpPr>
        <p:sp>
          <p:nvSpPr>
            <p:cNvPr id="65557" name="AutoShape 21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8" name="Text Box 22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/>
                <a:t>36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50825" y="3500438"/>
            <a:ext cx="1657350" cy="1584325"/>
            <a:chOff x="521" y="1162"/>
            <a:chExt cx="1044" cy="998"/>
          </a:xfrm>
        </p:grpSpPr>
        <p:sp>
          <p:nvSpPr>
            <p:cNvPr id="65560" name="AutoShape 24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1" name="Text Box 25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/>
                <a:t>18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2195513" y="2781300"/>
            <a:ext cx="1657350" cy="1584325"/>
            <a:chOff x="521" y="1162"/>
            <a:chExt cx="1044" cy="998"/>
          </a:xfrm>
        </p:grpSpPr>
        <p:sp>
          <p:nvSpPr>
            <p:cNvPr id="65563" name="AutoShape 27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4" name="Text Box 28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 dirty="0"/>
                <a:t>45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4067175" y="2924175"/>
            <a:ext cx="1657350" cy="1584325"/>
            <a:chOff x="521" y="1162"/>
            <a:chExt cx="1044" cy="998"/>
          </a:xfrm>
        </p:grpSpPr>
        <p:sp>
          <p:nvSpPr>
            <p:cNvPr id="65566" name="AutoShape 30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7" name="Text Box 31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/>
                <a:t>27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3635375" y="4724400"/>
            <a:ext cx="1657350" cy="1584325"/>
            <a:chOff x="521" y="1162"/>
            <a:chExt cx="1044" cy="998"/>
          </a:xfrm>
        </p:grpSpPr>
        <p:sp>
          <p:nvSpPr>
            <p:cNvPr id="65569" name="AutoShape 33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0" name="Text Box 34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/>
                <a:t>81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084888" y="2420938"/>
            <a:ext cx="1657350" cy="1584325"/>
            <a:chOff x="521" y="1162"/>
            <a:chExt cx="1044" cy="998"/>
          </a:xfrm>
        </p:grpSpPr>
        <p:sp>
          <p:nvSpPr>
            <p:cNvPr id="65572" name="AutoShape 36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3" name="Text Box 37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/>
                <a:t>63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35600" y="4005263"/>
            <a:ext cx="1657350" cy="1584325"/>
            <a:chOff x="521" y="1162"/>
            <a:chExt cx="1044" cy="998"/>
          </a:xfrm>
        </p:grpSpPr>
        <p:sp>
          <p:nvSpPr>
            <p:cNvPr id="65575" name="AutoShape 39"/>
            <p:cNvSpPr>
              <a:spLocks noChangeArrowheads="1"/>
            </p:cNvSpPr>
            <p:nvPr/>
          </p:nvSpPr>
          <p:spPr bwMode="auto">
            <a:xfrm>
              <a:off x="521" y="1162"/>
              <a:ext cx="1044" cy="99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76" name="Text Box 40"/>
            <p:cNvSpPr txBox="1">
              <a:spLocks noChangeArrowheads="1"/>
            </p:cNvSpPr>
            <p:nvPr/>
          </p:nvSpPr>
          <p:spPr bwMode="auto">
            <a:xfrm>
              <a:off x="793" y="1434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/>
                <a:t>72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82</Words>
  <Application>Microsoft Office PowerPoint</Application>
  <PresentationFormat>Экран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Найди числа, которые не делятся на 2. Щёлкни по ним мышкой. </vt:lpstr>
      <vt:lpstr>Щёлкните мышкой по числу, которое  не делится на 3.</vt:lpstr>
      <vt:lpstr>Каких ответов нет в  таблице умножения 4?  Щёлкни по ним мышкой.</vt:lpstr>
      <vt:lpstr>           Какие числа не делятся на 9?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11</cp:revision>
  <dcterms:created xsi:type="dcterms:W3CDTF">2011-11-03T15:42:05Z</dcterms:created>
  <dcterms:modified xsi:type="dcterms:W3CDTF">2013-10-29T14:40:46Z</dcterms:modified>
</cp:coreProperties>
</file>