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3" r:id="rId7"/>
    <p:sldId id="293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8" r:id="rId16"/>
    <p:sldId id="275" r:id="rId17"/>
    <p:sldId id="276" r:id="rId18"/>
    <p:sldId id="277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88" r:id="rId29"/>
    <p:sldId id="290" r:id="rId30"/>
    <p:sldId id="292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FFFF00"/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350C-ACD1-4AA1-9E10-4FB4FE7831ED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BA5C-D05E-46D4-8A45-5D0637ADB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3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hyperlink" Target="http://olimp-history.ru/node/335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gif"/><Relationship Id="rId7" Type="http://schemas.openxmlformats.org/officeDocument/2006/relationships/image" Target="../media/image120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Relationship Id="rId9" Type="http://schemas.openxmlformats.org/officeDocument/2006/relationships/image" Target="../media/image1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png"/><Relationship Id="rId7" Type="http://schemas.openxmlformats.org/officeDocument/2006/relationships/image" Target="../media/image135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10" Type="http://schemas.openxmlformats.org/officeDocument/2006/relationships/image" Target="../media/image138.jpeg"/><Relationship Id="rId4" Type="http://schemas.openxmlformats.org/officeDocument/2006/relationships/image" Target="../media/image132.jpeg"/><Relationship Id="rId9" Type="http://schemas.openxmlformats.org/officeDocument/2006/relationships/image" Target="../media/image13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Relationship Id="rId9" Type="http://schemas.openxmlformats.org/officeDocument/2006/relationships/image" Target="../media/image1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AD%D0%BC%D0%B1%D0%BB%D0%B5%D0%BC%D0%B0%20%D0%BE%D0%BB%D0%B8%D0%BC%D0%BF%D0%B8%D0%B0%D0%B4%D1%8B%20%D0%B2%20%D1%81%D0%BE%D1%87%D0%B8&amp;fp=0&amp;img_url=http%3A%2F%2Fwww.mobime.ru%2Fvar%2Fnews%2F2007%2F07%2F16%2F5_250.jpg&amp;pos=7&amp;uinfo=ww-1290-wh-595-fw-0-fh-448-pd-1&amp;rpt=simage" TargetMode="External"/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Relationship Id="rId9" Type="http://schemas.openxmlformats.org/officeDocument/2006/relationships/image" Target="../media/image1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имние олимпиады\Эмблемы\1 олимп\1 олимп.игры.jpg"/>
          <p:cNvPicPr>
            <a:picLocks noChangeAspect="1" noChangeArrowheads="1"/>
          </p:cNvPicPr>
          <p:nvPr/>
        </p:nvPicPr>
        <p:blipFill>
          <a:blip r:embed="rId2" cstate="print"/>
          <a:srcRect l="15750" r="18101"/>
          <a:stretch>
            <a:fillRect/>
          </a:stretch>
        </p:blipFill>
        <p:spPr bwMode="auto">
          <a:xfrm>
            <a:off x="0" y="1484783"/>
            <a:ext cx="1691680" cy="23868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47537" y="0"/>
            <a:ext cx="6648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F:\зимние олимпиады\Эмблемы\1 олимп\ 1 олимп в шамонигонка военных патрул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5715000" cy="1838325"/>
          </a:xfrm>
          <a:prstGeom prst="rect">
            <a:avLst/>
          </a:prstGeom>
          <a:noFill/>
        </p:spPr>
      </p:pic>
      <p:pic>
        <p:nvPicPr>
          <p:cNvPr id="1028" name="Picture 4" descr="F:\зимние олимпиады\Эмблемы\1 олимп\бобслей в олимпиаде в шамо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3707904" cy="23214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86104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371703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Бобслей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309320"/>
            <a:ext cx="63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Соревнования военных патрулей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680" y="692696"/>
            <a:ext cx="8982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1924 год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Шамони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6" descr="F:\зимние олимпиады\Эмблемы\1 олимп\парад сборной Франции.jpg"/>
          <p:cNvPicPr>
            <a:picLocks noChangeAspect="1" noChangeArrowheads="1"/>
          </p:cNvPicPr>
          <p:nvPr/>
        </p:nvPicPr>
        <p:blipFill>
          <a:blip r:embed="rId5" cstate="print"/>
          <a:srcRect b="12818"/>
          <a:stretch>
            <a:fillRect/>
          </a:stretch>
        </p:blipFill>
        <p:spPr bwMode="auto">
          <a:xfrm>
            <a:off x="1691680" y="1700808"/>
            <a:ext cx="3491880" cy="196355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07704" y="364502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Парад сборной </a:t>
            </a:r>
            <a:r>
              <a:rPr lang="ru-RU" sz="3200" b="1" dirty="0"/>
              <a:t>Ф</a:t>
            </a:r>
            <a:r>
              <a:rPr lang="ru-RU" sz="3200" b="1" dirty="0" smtClean="0"/>
              <a:t>ранции</a:t>
            </a:r>
            <a:endParaRPr lang="ru-RU" sz="3200" b="1" dirty="0"/>
          </a:p>
        </p:txBody>
      </p:sp>
      <p:pic>
        <p:nvPicPr>
          <p:cNvPr id="15" name="Picture 5" descr="F:\зимние олимпиады\Эмблемы\1 олимп\Турнир по кёрлингу 1 олимп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9472" y="4234362"/>
            <a:ext cx="2863008" cy="207495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868144" y="6309320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Турнир по кёрлингу 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5" y="0"/>
            <a:ext cx="6876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2088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6021288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Церемония открытия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616530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Олимпийская деревня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err="1" smtClean="0">
                <a:solidFill>
                  <a:srgbClr val="FF0000"/>
                </a:solidFill>
              </a:rPr>
              <a:t>Кортина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д'Ампеццо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(Италия)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olga\Desktop\winter_olympic_gam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856" y="2348880"/>
            <a:ext cx="3382144" cy="3720358"/>
          </a:xfrm>
          <a:prstGeom prst="rect">
            <a:avLst/>
          </a:prstGeom>
          <a:noFill/>
        </p:spPr>
      </p:pic>
      <p:pic>
        <p:nvPicPr>
          <p:cNvPr id="3075" name="Picture 3" descr="C:\Users\olga\Desktop\7 оли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92076"/>
            <a:ext cx="2225675" cy="2225675"/>
          </a:xfrm>
          <a:prstGeom prst="rect">
            <a:avLst/>
          </a:prstGeom>
          <a:noFill/>
        </p:spPr>
      </p:pic>
      <p:pic>
        <p:nvPicPr>
          <p:cNvPr id="3076" name="Picture 4" descr="C:\Users\olga\Desktop\fakel на 7 олимпиад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1828800" cy="1828800"/>
          </a:xfrm>
          <a:prstGeom prst="rect">
            <a:avLst/>
          </a:prstGeom>
          <a:noFill/>
        </p:spPr>
      </p:pic>
      <p:pic>
        <p:nvPicPr>
          <p:cNvPr id="3077" name="Picture 5" descr="C:\Users\olga\Desktop\Кортина дАмпецц 56г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492896"/>
            <a:ext cx="3840163" cy="34480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797152"/>
            <a:ext cx="197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факел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5" y="0"/>
            <a:ext cx="6876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6084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22920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Сборная СССР на открытии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65304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Медали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err="1" smtClean="0">
                <a:solidFill>
                  <a:srgbClr val="FF0000"/>
                </a:solidFill>
              </a:rPr>
              <a:t>Кортина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д'Ампеццо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(Италия)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olga\Desktop\7 оли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92076"/>
            <a:ext cx="2225675" cy="22256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437112"/>
            <a:ext cx="197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вымпел</a:t>
            </a:r>
            <a:endParaRPr lang="ru-RU" sz="3200" dirty="0"/>
          </a:p>
        </p:txBody>
      </p:sp>
      <p:pic>
        <p:nvPicPr>
          <p:cNvPr id="4098" name="Picture 2" descr="C:\Users\olga\Desktop\вымпел с символикой 7 и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1397521" cy="2138206"/>
          </a:xfrm>
          <a:prstGeom prst="rect">
            <a:avLst/>
          </a:prstGeom>
          <a:noFill/>
        </p:spPr>
      </p:pic>
      <p:pic>
        <p:nvPicPr>
          <p:cNvPr id="4099" name="Picture 3" descr="C:\Users\olga\Desktop\Золот,сереб,бронз меда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2139206" cy="1289300"/>
          </a:xfrm>
          <a:prstGeom prst="rect">
            <a:avLst/>
          </a:prstGeom>
          <a:noFill/>
        </p:spPr>
      </p:pic>
      <p:pic>
        <p:nvPicPr>
          <p:cNvPr id="4100" name="Picture 4" descr="C:\Users\olga\Desktop\winter_olympic_games_1956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204864"/>
            <a:ext cx="4314825" cy="3114675"/>
          </a:xfrm>
          <a:prstGeom prst="rect">
            <a:avLst/>
          </a:prstGeom>
          <a:noFill/>
        </p:spPr>
      </p:pic>
      <p:pic>
        <p:nvPicPr>
          <p:cNvPr id="4101" name="Picture 5" descr="C:\Users\olga\Desktop\winter_olympic_games_1956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9684" y="980728"/>
            <a:ext cx="1244316" cy="1595835"/>
          </a:xfrm>
          <a:prstGeom prst="rect">
            <a:avLst/>
          </a:prstGeom>
          <a:noFill/>
        </p:spPr>
      </p:pic>
      <p:pic>
        <p:nvPicPr>
          <p:cNvPr id="4103" name="Picture 7" descr="C:\Users\olga\Desktop\winter_olympic_games_1956_1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492896"/>
            <a:ext cx="2201764" cy="35603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44208" y="6309320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трамплин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5" y="0"/>
            <a:ext cx="6876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6084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22920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Сборная СССР - чемпионы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65304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Медали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err="1" smtClean="0">
                <a:solidFill>
                  <a:srgbClr val="FF0000"/>
                </a:solidFill>
              </a:rPr>
              <a:t>Кортина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д'Ампеццо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(Италия)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olga\Desktop\7 оли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92076"/>
            <a:ext cx="2225675" cy="22256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437112"/>
            <a:ext cx="197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вымпел</a:t>
            </a:r>
            <a:endParaRPr lang="ru-RU" sz="3200" dirty="0"/>
          </a:p>
        </p:txBody>
      </p:sp>
      <p:pic>
        <p:nvPicPr>
          <p:cNvPr id="4098" name="Picture 2" descr="C:\Users\olga\Desktop\вымпел с символикой 7 и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1397521" cy="2138206"/>
          </a:xfrm>
          <a:prstGeom prst="rect">
            <a:avLst/>
          </a:prstGeom>
          <a:noFill/>
        </p:spPr>
      </p:pic>
      <p:pic>
        <p:nvPicPr>
          <p:cNvPr id="4099" name="Picture 3" descr="C:\Users\olga\Desktop\Золот,сереб,бронз меда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2139206" cy="1289300"/>
          </a:xfrm>
          <a:prstGeom prst="rect">
            <a:avLst/>
          </a:prstGeom>
          <a:noFill/>
        </p:spPr>
      </p:pic>
      <p:pic>
        <p:nvPicPr>
          <p:cNvPr id="4101" name="Picture 5" descr="C:\Users\olga\Desktop\winter_olympic_games_1956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9684" y="980728"/>
            <a:ext cx="1244316" cy="1595835"/>
          </a:xfrm>
          <a:prstGeom prst="rect">
            <a:avLst/>
          </a:prstGeom>
          <a:noFill/>
        </p:spPr>
      </p:pic>
      <p:pic>
        <p:nvPicPr>
          <p:cNvPr id="5122" name="Picture 2" descr="C:\Users\olga\Desktop\winter_olympic_games_1956_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769" y="2636912"/>
            <a:ext cx="3227231" cy="28083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436096" y="6021288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Церемония открытия</a:t>
            </a:r>
            <a:endParaRPr lang="ru-RU" sz="2800" b="1" dirty="0"/>
          </a:p>
        </p:txBody>
      </p:sp>
      <p:pic>
        <p:nvPicPr>
          <p:cNvPr id="5123" name="Picture 3" descr="C:\Users\olga\Desktop\winter_olympic_games_1956_3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276872"/>
            <a:ext cx="4377301" cy="259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5" y="0"/>
            <a:ext cx="6876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6084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72514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Олимпийская деревня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60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err="1" smtClean="0">
                <a:solidFill>
                  <a:srgbClr val="FF0000"/>
                </a:solidFill>
              </a:rPr>
              <a:t>Скво-Вэлли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(США)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37112"/>
            <a:ext cx="197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Александр </a:t>
            </a:r>
            <a:r>
              <a:rPr lang="ru-RU" sz="2800" dirty="0" err="1" smtClean="0"/>
              <a:t>Кашинг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6021288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Церемония открытия</a:t>
            </a:r>
            <a:endParaRPr lang="ru-RU" sz="2800" b="1" dirty="0"/>
          </a:p>
        </p:txBody>
      </p:sp>
      <p:pic>
        <p:nvPicPr>
          <p:cNvPr id="6146" name="Picture 2" descr="C:\Users\olga\Desktop\alex_cus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7022"/>
            <a:ext cx="1547664" cy="2038474"/>
          </a:xfrm>
          <a:prstGeom prst="rect">
            <a:avLst/>
          </a:prstGeom>
          <a:noFill/>
        </p:spPr>
      </p:pic>
      <p:pic>
        <p:nvPicPr>
          <p:cNvPr id="6147" name="Picture 3" descr="C:\Users\olga\Desktop\8 Скво-Вэлли.jpg"/>
          <p:cNvPicPr>
            <a:picLocks noChangeAspect="1" noChangeArrowheads="1"/>
          </p:cNvPicPr>
          <p:nvPr/>
        </p:nvPicPr>
        <p:blipFill>
          <a:blip r:embed="rId3" cstate="print"/>
          <a:srcRect l="11150" r="13251"/>
          <a:stretch>
            <a:fillRect/>
          </a:stretch>
        </p:blipFill>
        <p:spPr bwMode="auto">
          <a:xfrm>
            <a:off x="0" y="0"/>
            <a:ext cx="1728192" cy="2152650"/>
          </a:xfrm>
          <a:prstGeom prst="rect">
            <a:avLst/>
          </a:prstGeom>
          <a:noFill/>
        </p:spPr>
      </p:pic>
      <p:pic>
        <p:nvPicPr>
          <p:cNvPr id="6148" name="Picture 4" descr="C:\Users\olga\Desktop\skvo_velly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72816"/>
            <a:ext cx="3916021" cy="2952328"/>
          </a:xfrm>
          <a:prstGeom prst="rect">
            <a:avLst/>
          </a:prstGeom>
          <a:noFill/>
        </p:spPr>
      </p:pic>
      <p:pic>
        <p:nvPicPr>
          <p:cNvPr id="6149" name="Picture 5" descr="C:\Users\olga\Desktop\Скво-Вэл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426147"/>
            <a:ext cx="3491880" cy="3162002"/>
          </a:xfrm>
          <a:prstGeom prst="rect">
            <a:avLst/>
          </a:prstGeom>
          <a:noFill/>
        </p:spPr>
      </p:pic>
      <p:pic>
        <p:nvPicPr>
          <p:cNvPr id="6152" name="Picture 8" descr="C:\Users\olga\Desktop\skvo_velly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167541"/>
            <a:ext cx="2540149" cy="1690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5" y="0"/>
            <a:ext cx="6876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7281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86104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Доставка снега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65304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Медали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64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smtClean="0">
                <a:solidFill>
                  <a:srgbClr val="FF0000"/>
                </a:solidFill>
              </a:rPr>
              <a:t>Инсбрук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(Австрия)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69160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Официальный плакат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5733256"/>
            <a:ext cx="320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Церемония открытия</a:t>
            </a:r>
            <a:endParaRPr lang="ru-RU" sz="2800" b="1" dirty="0"/>
          </a:p>
        </p:txBody>
      </p:sp>
      <p:pic>
        <p:nvPicPr>
          <p:cNvPr id="7172" name="Picture 4" descr="C:\Users\olga\Desktop\9 олим64 Инсбр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877888" cy="1549258"/>
          </a:xfrm>
          <a:prstGeom prst="rect">
            <a:avLst/>
          </a:prstGeom>
          <a:noFill/>
        </p:spPr>
      </p:pic>
      <p:pic>
        <p:nvPicPr>
          <p:cNvPr id="7173" name="Picture 5" descr="C:\Users\olga\Desktop\innsbruck_196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2664296" cy="2193335"/>
          </a:xfrm>
          <a:prstGeom prst="rect">
            <a:avLst/>
          </a:prstGeom>
          <a:noFill/>
        </p:spPr>
      </p:pic>
      <p:pic>
        <p:nvPicPr>
          <p:cNvPr id="7177" name="Picture 9" descr="C:\Users\olga\Desktop\innsbruck_1964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1469206" cy="2085533"/>
          </a:xfrm>
          <a:prstGeom prst="rect">
            <a:avLst/>
          </a:prstGeom>
          <a:noFill/>
        </p:spPr>
      </p:pic>
      <p:pic>
        <p:nvPicPr>
          <p:cNvPr id="7178" name="Picture 10" descr="C:\Users\olga\Desktop\innsbruck_1964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434160"/>
            <a:ext cx="2987218" cy="2423840"/>
          </a:xfrm>
          <a:prstGeom prst="rect">
            <a:avLst/>
          </a:prstGeom>
          <a:noFill/>
        </p:spPr>
      </p:pic>
      <p:pic>
        <p:nvPicPr>
          <p:cNvPr id="7179" name="Picture 11" descr="C:\Users\olga\Desktop\innsbruck_1964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84784"/>
            <a:ext cx="2232248" cy="29590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912411" y="3244334"/>
            <a:ext cx="331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7"/>
              </a:rPr>
              <a:t>http://olimp-history.ru/node/335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5" y="0"/>
            <a:ext cx="6876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7281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57301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Клавдия Боярских</a:t>
            </a:r>
          </a:p>
          <a:p>
            <a:pPr algn="ctr"/>
            <a:r>
              <a:rPr lang="ru-RU" sz="2800" b="1" dirty="0" smtClean="0"/>
              <a:t> (третья справа)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64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smtClean="0">
                <a:solidFill>
                  <a:srgbClr val="FF0000"/>
                </a:solidFill>
              </a:rPr>
              <a:t>Инсбрук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(Австрия)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589240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Лидия Скобликова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4005064"/>
            <a:ext cx="2267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Сборная СССР</a:t>
            </a:r>
            <a:endParaRPr lang="ru-RU" sz="2800" b="1" dirty="0"/>
          </a:p>
        </p:txBody>
      </p:sp>
      <p:pic>
        <p:nvPicPr>
          <p:cNvPr id="7172" name="Picture 4" descr="C:\Users\olga\Desktop\9 олим64 Инсбр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877888" cy="1549258"/>
          </a:xfrm>
          <a:prstGeom prst="rect">
            <a:avLst/>
          </a:prstGeom>
          <a:noFill/>
        </p:spPr>
      </p:pic>
      <p:pic>
        <p:nvPicPr>
          <p:cNvPr id="1026" name="Picture 2" descr="C:\Users\olga\Desktop\skoblikov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054358" cy="2613038"/>
          </a:xfrm>
          <a:prstGeom prst="rect">
            <a:avLst/>
          </a:prstGeom>
          <a:noFill/>
        </p:spPr>
      </p:pic>
      <p:pic>
        <p:nvPicPr>
          <p:cNvPr id="1027" name="Picture 3" descr="C:\Users\olga\Desktop\lyzhny_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84784"/>
            <a:ext cx="3226569" cy="2111686"/>
          </a:xfrm>
          <a:prstGeom prst="rect">
            <a:avLst/>
          </a:prstGeom>
          <a:noFill/>
        </p:spPr>
      </p:pic>
      <p:pic>
        <p:nvPicPr>
          <p:cNvPr id="1028" name="Picture 4" descr="C:\Users\olga\Desktop\innsbruck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4"/>
            <a:ext cx="3275534" cy="2571581"/>
          </a:xfrm>
          <a:prstGeom prst="rect">
            <a:avLst/>
          </a:prstGeom>
          <a:noFill/>
        </p:spPr>
      </p:pic>
      <p:pic>
        <p:nvPicPr>
          <p:cNvPr id="1030" name="Picture 6" descr="F:\зимние олимпиады\Эмблемы\9 Инсбрук 64 г.Инсбрук\Люд.Белоусова 9 олимп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149080"/>
            <a:ext cx="1796651" cy="270892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07704" y="544522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Людмила Белоусова и Сергей Протопопов</a:t>
            </a:r>
            <a:endParaRPr lang="ru-RU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7281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0528" y="472514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Церемония открытия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68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smtClean="0">
                <a:solidFill>
                  <a:srgbClr val="FF0000"/>
                </a:solidFill>
              </a:rPr>
              <a:t>Гренобль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(Франция)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558924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Олимпийский огонь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3501008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Гренобль</a:t>
            </a:r>
            <a:endParaRPr lang="ru-RU" sz="2800" b="1" dirty="0"/>
          </a:p>
        </p:txBody>
      </p:sp>
      <p:pic>
        <p:nvPicPr>
          <p:cNvPr id="8199" name="Picture 7" descr="C:\Users\olga\Desktop\10 Гренобль Фран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611635" cy="1430326"/>
          </a:xfrm>
          <a:prstGeom prst="rect">
            <a:avLst/>
          </a:prstGeom>
          <a:noFill/>
        </p:spPr>
      </p:pic>
      <p:pic>
        <p:nvPicPr>
          <p:cNvPr id="8202" name="Picture 10" descr="C:\Users\olga\Desktop\grenoble_196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635896" cy="1587174"/>
          </a:xfrm>
          <a:prstGeom prst="rect">
            <a:avLst/>
          </a:prstGeom>
          <a:noFill/>
        </p:spPr>
      </p:pic>
      <p:pic>
        <p:nvPicPr>
          <p:cNvPr id="8203" name="Picture 11" descr="C:\Users\olga\Desktop\grenoble_1968_opening_ceremony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3674231" cy="2449487"/>
          </a:xfrm>
          <a:prstGeom prst="rect">
            <a:avLst/>
          </a:prstGeom>
          <a:noFill/>
        </p:spPr>
      </p:pic>
      <p:pic>
        <p:nvPicPr>
          <p:cNvPr id="8204" name="Picture 12" descr="C:\Users\olga\Desktop\grenoble_1968_opening_ceremony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17814"/>
            <a:ext cx="2246263" cy="2240186"/>
          </a:xfrm>
          <a:prstGeom prst="rect">
            <a:avLst/>
          </a:prstGeom>
          <a:noFill/>
        </p:spPr>
      </p:pic>
      <p:pic>
        <p:nvPicPr>
          <p:cNvPr id="13" name="Picture 6" descr="C:\Users\olga\Desktop\grenoble_1968_bobsleynaya_tras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2094855" cy="213675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80112" y="60932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Бобслейная</a:t>
            </a:r>
            <a:r>
              <a:rPr lang="ru-RU" sz="2800" b="1" dirty="0" smtClean="0"/>
              <a:t> трасса</a:t>
            </a:r>
            <a:endParaRPr lang="ru-RU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0"/>
            <a:ext cx="7308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0080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68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smtClean="0">
                <a:solidFill>
                  <a:srgbClr val="FF0000"/>
                </a:solidFill>
              </a:rPr>
              <a:t>Гренобль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(Франция)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589240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Медали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5157192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Сборная СССР</a:t>
            </a:r>
            <a:endParaRPr lang="ru-RU" sz="2800" b="1" dirty="0"/>
          </a:p>
        </p:txBody>
      </p:sp>
      <p:pic>
        <p:nvPicPr>
          <p:cNvPr id="8197" name="Picture 5" descr="C:\Users\olga\Desktop\1968_grenoble_gold_me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2214190" cy="1085424"/>
          </a:xfrm>
          <a:prstGeom prst="rect">
            <a:avLst/>
          </a:prstGeom>
          <a:noFill/>
        </p:spPr>
      </p:pic>
      <p:pic>
        <p:nvPicPr>
          <p:cNvPr id="8199" name="Picture 7" descr="C:\Users\olga\Desktop\10 Гренобль Фран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611635" cy="1430326"/>
          </a:xfrm>
          <a:prstGeom prst="rect">
            <a:avLst/>
          </a:prstGeom>
          <a:noFill/>
        </p:spPr>
      </p:pic>
      <p:pic>
        <p:nvPicPr>
          <p:cNvPr id="8200" name="Picture 8" descr="C:\Users\olga\Desktop\iCAIFGY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1428750" cy="14287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400506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Талисман – лыжник </a:t>
            </a:r>
            <a:r>
              <a:rPr lang="ru-RU" sz="2000" b="1" dirty="0" err="1" smtClean="0"/>
              <a:t>Шюсс</a:t>
            </a:r>
            <a:endParaRPr lang="ru-RU" sz="2000" b="1" dirty="0"/>
          </a:p>
        </p:txBody>
      </p:sp>
      <p:pic>
        <p:nvPicPr>
          <p:cNvPr id="9218" name="Picture 2" descr="C:\Users\olga\Desktop\grenoble_hockey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12776"/>
            <a:ext cx="2987824" cy="3728249"/>
          </a:xfrm>
          <a:prstGeom prst="rect">
            <a:avLst/>
          </a:prstGeom>
          <a:noFill/>
        </p:spPr>
      </p:pic>
      <p:pic>
        <p:nvPicPr>
          <p:cNvPr id="16" name="Picture 5" descr="F:\зимние олимпиады\Эмблемы\9 Инсбрук 64 г.Инсбрук\belousova_protopopov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412775"/>
            <a:ext cx="3168352" cy="261895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95736" y="407707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Людмила Белоусова и Сергей Протопопов</a:t>
            </a:r>
            <a:endParaRPr lang="ru-RU" sz="2000" b="1" dirty="0"/>
          </a:p>
        </p:txBody>
      </p:sp>
      <p:pic>
        <p:nvPicPr>
          <p:cNvPr id="2" name="Picture 2" descr="C:\Users\olga\Desktop\biathlon_19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842337"/>
            <a:ext cx="2970932" cy="201566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96136" y="602128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Биатлон</a:t>
            </a:r>
          </a:p>
          <a:p>
            <a:r>
              <a:rPr lang="ru-RU" sz="2400" b="1" dirty="0" smtClean="0"/>
              <a:t>Александр Тихонов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7281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422108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СССР-Польша 9:3 В атаке Валерий Харламов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72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smtClean="0">
                <a:solidFill>
                  <a:srgbClr val="FF0000"/>
                </a:solidFill>
              </a:rPr>
              <a:t>Саппоро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(Япония)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933056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Сувенир Саппоро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4005064"/>
            <a:ext cx="349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Ирина Роднина Алексей Уланов</a:t>
            </a:r>
            <a:endParaRPr lang="ru-RU" sz="2800" b="1" dirty="0"/>
          </a:p>
        </p:txBody>
      </p:sp>
      <p:pic>
        <p:nvPicPr>
          <p:cNvPr id="2050" name="Picture 2" descr="C:\Users\olga\Desktop\11Саппоро Япо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56793" cy="1556792"/>
          </a:xfrm>
          <a:prstGeom prst="rect">
            <a:avLst/>
          </a:prstGeom>
          <a:noFill/>
        </p:spPr>
      </p:pic>
      <p:pic>
        <p:nvPicPr>
          <p:cNvPr id="2051" name="Picture 3" descr="C:\Users\olga\Desktop\sapporo_hockey_197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3498900" cy="2279586"/>
          </a:xfrm>
          <a:prstGeom prst="rect">
            <a:avLst/>
          </a:prstGeom>
          <a:noFill/>
        </p:spPr>
      </p:pic>
      <p:pic>
        <p:nvPicPr>
          <p:cNvPr id="2052" name="Picture 4" descr="C:\Users\olga\Desktop\iCADLIN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2163120" cy="2222384"/>
          </a:xfrm>
          <a:prstGeom prst="rect">
            <a:avLst/>
          </a:prstGeom>
          <a:noFill/>
        </p:spPr>
      </p:pic>
      <p:pic>
        <p:nvPicPr>
          <p:cNvPr id="2053" name="Picture 5" descr="C:\Users\olga\Desktop\Медвежонок в Саппоро.jpg"/>
          <p:cNvPicPr>
            <a:picLocks noChangeAspect="1" noChangeArrowheads="1"/>
          </p:cNvPicPr>
          <p:nvPr/>
        </p:nvPicPr>
        <p:blipFill>
          <a:blip r:embed="rId5" cstate="print"/>
          <a:srcRect r="30043"/>
          <a:stretch>
            <a:fillRect/>
          </a:stretch>
        </p:blipFill>
        <p:spPr bwMode="auto">
          <a:xfrm>
            <a:off x="-180528" y="2420888"/>
            <a:ext cx="1655468" cy="1412776"/>
          </a:xfrm>
          <a:prstGeom prst="rect">
            <a:avLst/>
          </a:prstGeom>
          <a:noFill/>
        </p:spPr>
      </p:pic>
      <p:pic>
        <p:nvPicPr>
          <p:cNvPr id="2054" name="Picture 6" descr="C:\Users\olga\Desktop\Кулак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5184"/>
            <a:ext cx="3155612" cy="17728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131840" y="558924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Галина Кулакова</a:t>
            </a:r>
            <a:endParaRPr lang="ru-RU" sz="2000" b="1" dirty="0"/>
          </a:p>
        </p:txBody>
      </p:sp>
      <p:pic>
        <p:nvPicPr>
          <p:cNvPr id="2055" name="Picture 7" descr="C:\Users\olga\Desktop\А.Тихон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5" y="5085185"/>
            <a:ext cx="2292841" cy="177281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804248" y="5733256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Александр Тихонов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7281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422108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Триумф Пахомовой и Горшкова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76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smtClean="0">
                <a:solidFill>
                  <a:srgbClr val="FF0000"/>
                </a:solidFill>
              </a:rPr>
              <a:t>Инсбрук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(Австрия)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933056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r>
              <a:rPr lang="ru-RU" sz="2400" dirty="0" smtClean="0"/>
              <a:t> — </a:t>
            </a:r>
            <a:r>
              <a:rPr lang="ru-RU" sz="2400" b="1" dirty="0" smtClean="0"/>
              <a:t>снеговик </a:t>
            </a:r>
            <a:r>
              <a:rPr lang="ru-RU" sz="2400" b="1" dirty="0" err="1" smtClean="0"/>
              <a:t>Тиролин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4365104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Сборная СССР</a:t>
            </a:r>
            <a:endParaRPr lang="ru-RU" sz="2800" b="1" dirty="0"/>
          </a:p>
        </p:txBody>
      </p:sp>
      <p:pic>
        <p:nvPicPr>
          <p:cNvPr id="3074" name="Picture 2" descr="C:\Users\olga\Desktop\12 инсбрук Авст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3808" cy="1486049"/>
          </a:xfrm>
          <a:prstGeom prst="rect">
            <a:avLst/>
          </a:prstGeom>
          <a:noFill/>
        </p:spPr>
      </p:pic>
      <p:pic>
        <p:nvPicPr>
          <p:cNvPr id="3075" name="Picture 3" descr="C:\Users\olga\Desktop\Талисман12 игр Олимпияманд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1577280" cy="1577280"/>
          </a:xfrm>
          <a:prstGeom prst="rect">
            <a:avLst/>
          </a:prstGeom>
          <a:noFill/>
        </p:spPr>
      </p:pic>
      <p:pic>
        <p:nvPicPr>
          <p:cNvPr id="3076" name="Picture 4" descr="C:\Users\olga\Desktop\золот.медали 12 олимп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2230438" cy="1127964"/>
          </a:xfrm>
          <a:prstGeom prst="rect">
            <a:avLst/>
          </a:prstGeom>
          <a:noFill/>
        </p:spPr>
      </p:pic>
      <p:pic>
        <p:nvPicPr>
          <p:cNvPr id="3077" name="Picture 5" descr="C:\Users\olga\Desktop\Триумф Пахомовой и ГОРШКОВА 12 оли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700808"/>
            <a:ext cx="2828925" cy="2019300"/>
          </a:xfrm>
          <a:prstGeom prst="rect">
            <a:avLst/>
          </a:prstGeom>
          <a:noFill/>
        </p:spPr>
      </p:pic>
      <p:pic>
        <p:nvPicPr>
          <p:cNvPr id="3078" name="Picture 6" descr="C:\Users\olga\Desktop\Хоккеисты 12 олим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1824" y="1628800"/>
            <a:ext cx="3127253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1" y="0"/>
            <a:ext cx="7200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44824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2210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Церемония открытия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692696"/>
            <a:ext cx="76596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1928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Санкт-Морице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(Швейцария)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F:\зимние олимпиады\Эмблемы\2 олимп-24 г\4670.jpg"/>
          <p:cNvPicPr>
            <a:picLocks noChangeAspect="1" noChangeArrowheads="1"/>
          </p:cNvPicPr>
          <p:nvPr/>
        </p:nvPicPr>
        <p:blipFill>
          <a:blip r:embed="rId2" cstate="print"/>
          <a:srcRect l="15289" r="18562"/>
          <a:stretch>
            <a:fillRect/>
          </a:stretch>
        </p:blipFill>
        <p:spPr bwMode="auto">
          <a:xfrm>
            <a:off x="0" y="0"/>
            <a:ext cx="1267967" cy="1916832"/>
          </a:xfrm>
          <a:prstGeom prst="rect">
            <a:avLst/>
          </a:prstGeom>
          <a:noFill/>
        </p:spPr>
      </p:pic>
      <p:pic>
        <p:nvPicPr>
          <p:cNvPr id="3075" name="Picture 3" descr="F:\зимние олимпиады\Эмблемы\2 олимп-24 г\2 оли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3324248" cy="2304256"/>
          </a:xfrm>
          <a:prstGeom prst="rect">
            <a:avLst/>
          </a:prstGeom>
          <a:noFill/>
        </p:spPr>
      </p:pic>
      <p:pic>
        <p:nvPicPr>
          <p:cNvPr id="3077" name="Picture 5" descr="F:\зимние олимпиады\Эмблемы\2 олимп-24 г\Медаль_ЗОИ_1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2286000" cy="10801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6453336"/>
            <a:ext cx="241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Золотая медаль</a:t>
            </a:r>
            <a:endParaRPr lang="ru-RU" sz="2000" b="1" dirty="0"/>
          </a:p>
        </p:txBody>
      </p:sp>
      <p:pic>
        <p:nvPicPr>
          <p:cNvPr id="3078" name="Picture 6" descr="F:\зимние олимпиады\Эмблемы\2 олимп-24 г\Парад сборной Канады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3707904" cy="24643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4797152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Парад сборной Канады</a:t>
            </a:r>
            <a:endParaRPr lang="ru-RU" sz="2400" b="1" dirty="0"/>
          </a:p>
        </p:txBody>
      </p:sp>
      <p:pic>
        <p:nvPicPr>
          <p:cNvPr id="14" name="Picture 4" descr="F:\зимние олимпиады\Эмблемы\2 олимп-24 г\sonja_hen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132856"/>
            <a:ext cx="1949752" cy="289101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884368" y="4941168"/>
            <a:ext cx="1259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Соня </a:t>
            </a:r>
            <a:r>
              <a:rPr lang="ru-RU" sz="3200" b="1" dirty="0" err="1" smtClean="0"/>
              <a:t>Хени</a:t>
            </a:r>
            <a:endParaRPr lang="ru-RU" sz="3200" b="1" dirty="0"/>
          </a:p>
        </p:txBody>
      </p:sp>
      <p:pic>
        <p:nvPicPr>
          <p:cNvPr id="18" name="Picture 3" descr="F:\зимние олимпиады\Эмблемы\2 олимп-24 г\skeleton.jpg"/>
          <p:cNvPicPr>
            <a:picLocks noChangeAspect="1" noChangeArrowheads="1"/>
          </p:cNvPicPr>
          <p:nvPr/>
        </p:nvPicPr>
        <p:blipFill>
          <a:blip r:embed="rId7" cstate="print"/>
          <a:srcRect t="13885" b="25822"/>
          <a:stretch>
            <a:fillRect/>
          </a:stretch>
        </p:blipFill>
        <p:spPr bwMode="auto">
          <a:xfrm>
            <a:off x="3347864" y="4709966"/>
            <a:ext cx="2331368" cy="214803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64088" y="623731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Скелетон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37170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Лыжница</a:t>
            </a:r>
          </a:p>
          <a:p>
            <a:pPr algn="ctr"/>
            <a:r>
              <a:rPr lang="ru-RU" sz="2400" b="1" dirty="0" smtClean="0"/>
              <a:t>Раиса Сметанина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836712"/>
            <a:ext cx="75069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err="1" smtClean="0">
                <a:solidFill>
                  <a:srgbClr val="FF0000"/>
                </a:solidFill>
              </a:rPr>
              <a:t>Лэйк-Плесид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(США)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933056"/>
            <a:ext cx="22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r>
              <a:rPr lang="ru-RU" sz="2400" dirty="0" smtClean="0"/>
              <a:t> — </a:t>
            </a:r>
            <a:r>
              <a:rPr lang="ru-RU" sz="2400" b="1" dirty="0" smtClean="0"/>
              <a:t>енот </a:t>
            </a:r>
            <a:r>
              <a:rPr lang="ru-RU" sz="2400" b="1" dirty="0" err="1" smtClean="0"/>
              <a:t>Рони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400506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Фигуристы</a:t>
            </a:r>
          </a:p>
          <a:p>
            <a:pPr algn="ctr"/>
            <a:r>
              <a:rPr lang="ru-RU" sz="2400" b="1" dirty="0" err="1" smtClean="0"/>
              <a:t>Н.Линичук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Г.Карпоносов</a:t>
            </a:r>
            <a:endParaRPr lang="ru-RU" sz="2400" b="1" dirty="0"/>
          </a:p>
        </p:txBody>
      </p:sp>
      <p:pic>
        <p:nvPicPr>
          <p:cNvPr id="4098" name="Picture 2" descr="C:\Users\olga\Desktop\13 игры Енот Рони Талисм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1445394" cy="1170769"/>
          </a:xfrm>
          <a:prstGeom prst="rect">
            <a:avLst/>
          </a:prstGeom>
          <a:noFill/>
        </p:spPr>
      </p:pic>
      <p:pic>
        <p:nvPicPr>
          <p:cNvPr id="4099" name="Picture 3" descr="C:\Users\olga\Desktop\raisa-smeta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23539"/>
            <a:ext cx="1970001" cy="2265501"/>
          </a:xfrm>
          <a:prstGeom prst="rect">
            <a:avLst/>
          </a:prstGeom>
          <a:noFill/>
        </p:spPr>
      </p:pic>
      <p:pic>
        <p:nvPicPr>
          <p:cNvPr id="4100" name="Picture 4" descr="C:\Users\olga\Desktop\13 Лейк-Плэсид80 г..jpg"/>
          <p:cNvPicPr>
            <a:picLocks noChangeAspect="1" noChangeArrowheads="1"/>
          </p:cNvPicPr>
          <p:nvPr/>
        </p:nvPicPr>
        <p:blipFill>
          <a:blip r:embed="rId4" cstate="print"/>
          <a:srcRect l="14519" r="16182"/>
          <a:stretch>
            <a:fillRect/>
          </a:stretch>
        </p:blipFill>
        <p:spPr bwMode="auto">
          <a:xfrm>
            <a:off x="0" y="0"/>
            <a:ext cx="1584176" cy="2038350"/>
          </a:xfrm>
          <a:prstGeom prst="rect">
            <a:avLst/>
          </a:prstGeom>
          <a:noFill/>
        </p:spPr>
      </p:pic>
      <p:pic>
        <p:nvPicPr>
          <p:cNvPr id="4101" name="Picture 5" descr="C:\Users\olga\Desktop\natalya-linichuk-gennadii-karponos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1275" y="1556792"/>
            <a:ext cx="2752725" cy="2466975"/>
          </a:xfrm>
          <a:prstGeom prst="rect">
            <a:avLst/>
          </a:prstGeom>
          <a:noFill/>
        </p:spPr>
      </p:pic>
      <p:pic>
        <p:nvPicPr>
          <p:cNvPr id="4102" name="Picture 6" descr="C:\Users\olga\Desktop\13 А.Тихон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924944"/>
            <a:ext cx="2203445" cy="244827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779912" y="566124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Биатлон</a:t>
            </a:r>
          </a:p>
          <a:p>
            <a:r>
              <a:rPr lang="ru-RU" sz="2000" b="1" dirty="0" smtClean="0"/>
              <a:t>Александр Тихонов</a:t>
            </a:r>
            <a:endParaRPr lang="ru-RU" sz="2000" b="1" dirty="0"/>
          </a:p>
        </p:txBody>
      </p:sp>
      <p:pic>
        <p:nvPicPr>
          <p:cNvPr id="4103" name="Picture 7" descr="C:\Users\olga\Desktop\13Ирина Роднина и А.Зайце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1854763" cy="206084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979712" y="501317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Ирина Роднина и Александр Зайцев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71703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Сергей </a:t>
            </a:r>
          </a:p>
          <a:p>
            <a:pPr algn="ctr"/>
            <a:r>
              <a:rPr lang="ru-RU" sz="2400" b="1" dirty="0" err="1" smtClean="0"/>
              <a:t>Фокичев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836712"/>
            <a:ext cx="75069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84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smtClean="0">
                <a:solidFill>
                  <a:srgbClr val="FF0000"/>
                </a:solidFill>
              </a:rPr>
              <a:t>Сараево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(Югославия)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73016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r>
              <a:rPr lang="ru-RU" sz="2400" dirty="0" smtClean="0"/>
              <a:t> — </a:t>
            </a:r>
            <a:r>
              <a:rPr lang="ru-RU" sz="2400" b="1" dirty="0" smtClean="0"/>
              <a:t>волчонок </a:t>
            </a:r>
            <a:r>
              <a:rPr lang="ru-RU" sz="2400" b="1" dirty="0" err="1" smtClean="0"/>
              <a:t>Вучко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472514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Советские</a:t>
            </a:r>
          </a:p>
          <a:p>
            <a:pPr algn="ctr"/>
            <a:r>
              <a:rPr lang="ru-RU" sz="2400" b="1" dirty="0" smtClean="0"/>
              <a:t> фигуристы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61014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Николай </a:t>
            </a:r>
            <a:r>
              <a:rPr lang="ru-RU" sz="2000" b="1" dirty="0" err="1" smtClean="0"/>
              <a:t>Зимятов</a:t>
            </a:r>
            <a:endParaRPr lang="ru-RU" sz="2000" b="1" dirty="0"/>
          </a:p>
        </p:txBody>
      </p:sp>
      <p:pic>
        <p:nvPicPr>
          <p:cNvPr id="5122" name="Picture 2" descr="C:\Users\olga\Desktop\14 Сараево Югославия 84 г.jpg"/>
          <p:cNvPicPr>
            <a:picLocks noChangeAspect="1" noChangeArrowheads="1"/>
          </p:cNvPicPr>
          <p:nvPr/>
        </p:nvPicPr>
        <p:blipFill>
          <a:blip r:embed="rId2" cstate="print"/>
          <a:srcRect l="11319" r="14679"/>
          <a:stretch>
            <a:fillRect/>
          </a:stretch>
        </p:blipFill>
        <p:spPr bwMode="auto">
          <a:xfrm>
            <a:off x="0" y="0"/>
            <a:ext cx="1440160" cy="1783940"/>
          </a:xfrm>
          <a:prstGeom prst="rect">
            <a:avLst/>
          </a:prstGeom>
          <a:noFill/>
        </p:spPr>
      </p:pic>
      <p:pic>
        <p:nvPicPr>
          <p:cNvPr id="5123" name="Picture 3" descr="C:\Users\olga\Desktop\14 Талисман-Волчонок Вуч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1244848" cy="1244848"/>
          </a:xfrm>
          <a:prstGeom prst="rect">
            <a:avLst/>
          </a:prstGeom>
          <a:noFill/>
        </p:spPr>
      </p:pic>
      <p:pic>
        <p:nvPicPr>
          <p:cNvPr id="5124" name="Picture 4" descr="C:\Users\olga\Desktop\14 олимп. сбор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6858" y="2564904"/>
            <a:ext cx="3748892" cy="2448272"/>
          </a:xfrm>
          <a:prstGeom prst="rect">
            <a:avLst/>
          </a:prstGeom>
          <a:noFill/>
        </p:spPr>
      </p:pic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pic>
        <p:nvPicPr>
          <p:cNvPr id="5126" name="Picture 6" descr="C:\Users\olga\Desktop\279a6406_resizedScaled_230to3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268760"/>
            <a:ext cx="1509588" cy="2520355"/>
          </a:xfrm>
          <a:prstGeom prst="rect">
            <a:avLst/>
          </a:prstGeom>
          <a:noFill/>
        </p:spPr>
      </p:pic>
      <p:pic>
        <p:nvPicPr>
          <p:cNvPr id="5127" name="Picture 7" descr="C:\Users\olga\Desktop\14 сараев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060848"/>
            <a:ext cx="2699792" cy="2438888"/>
          </a:xfrm>
          <a:prstGeom prst="rect">
            <a:avLst/>
          </a:prstGeom>
          <a:noFill/>
        </p:spPr>
      </p:pic>
      <p:pic>
        <p:nvPicPr>
          <p:cNvPr id="5128" name="Picture 8" descr="C:\Users\olga\Desktop\thumb.jpg"/>
          <p:cNvPicPr>
            <a:picLocks noChangeAspect="1" noChangeArrowheads="1"/>
          </p:cNvPicPr>
          <p:nvPr/>
        </p:nvPicPr>
        <p:blipFill>
          <a:blip r:embed="rId8" cstate="print"/>
          <a:srcRect b="17659"/>
          <a:stretch>
            <a:fillRect/>
          </a:stretch>
        </p:blipFill>
        <p:spPr bwMode="auto">
          <a:xfrm>
            <a:off x="0" y="4630589"/>
            <a:ext cx="1905000" cy="2227411"/>
          </a:xfrm>
          <a:prstGeom prst="rect">
            <a:avLst/>
          </a:prstGeom>
          <a:noFill/>
        </p:spPr>
      </p:pic>
      <p:pic>
        <p:nvPicPr>
          <p:cNvPr id="5129" name="Picture 9" descr="C:\Users\olga\Desktop\55819_345p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5267684"/>
            <a:ext cx="2326134" cy="1590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619898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Фристайл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836712"/>
            <a:ext cx="75069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88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dirty="0" smtClean="0">
                <a:solidFill>
                  <a:srgbClr val="FF0000"/>
                </a:solidFill>
              </a:rPr>
              <a:t>Калгари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(Канада)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73016"/>
            <a:ext cx="226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r>
              <a:rPr lang="ru-RU" sz="2400" dirty="0" smtClean="0"/>
              <a:t> медвежата «</a:t>
            </a:r>
            <a:r>
              <a:rPr lang="ru-RU" sz="2400" dirty="0" err="1" smtClean="0"/>
              <a:t>Хайди</a:t>
            </a:r>
            <a:r>
              <a:rPr lang="ru-RU" sz="2400" dirty="0" smtClean="0"/>
              <a:t> и </a:t>
            </a:r>
            <a:r>
              <a:rPr lang="ru-RU" sz="2400" dirty="0" err="1" smtClean="0"/>
              <a:t>Хоуди</a:t>
            </a:r>
            <a:r>
              <a:rPr lang="ru-RU" sz="2400" dirty="0" smtClean="0"/>
              <a:t>»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342900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Ек.Гордеева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С.Гриньков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436510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Н.Бестемьянова</a:t>
            </a:r>
            <a:r>
              <a:rPr lang="ru-RU" sz="2000" b="1" dirty="0" smtClean="0"/>
              <a:t> и А.Букин</a:t>
            </a:r>
            <a:endParaRPr lang="ru-RU" sz="2000" b="1" dirty="0"/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pic>
        <p:nvPicPr>
          <p:cNvPr id="6146" name="Picture 2" descr="C:\Users\olga\Desktop\7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5" y="46038"/>
            <a:ext cx="1942803" cy="1942802"/>
          </a:xfrm>
          <a:prstGeom prst="rect">
            <a:avLst/>
          </a:prstGeom>
          <a:noFill/>
        </p:spPr>
      </p:pic>
      <p:pic>
        <p:nvPicPr>
          <p:cNvPr id="6147" name="Picture 3" descr="C:\Users\olga\Desktop\Талисман Мишки Хайди и Хоуд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1939312" cy="1210130"/>
          </a:xfrm>
          <a:prstGeom prst="rect">
            <a:avLst/>
          </a:prstGeom>
          <a:noFill/>
        </p:spPr>
      </p:pic>
      <p:pic>
        <p:nvPicPr>
          <p:cNvPr id="6148" name="Picture 4" descr="C:\Users\olga\Desktop\Калгари (Канада(88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1484784"/>
            <a:ext cx="2952750" cy="1971675"/>
          </a:xfrm>
          <a:prstGeom prst="rect">
            <a:avLst/>
          </a:prstGeom>
          <a:noFill/>
        </p:spPr>
      </p:pic>
      <p:pic>
        <p:nvPicPr>
          <p:cNvPr id="6149" name="Picture 5" descr="C:\Users\olga\Desktop\Фристайл(лыжная аэробика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176"/>
            <a:ext cx="1799828" cy="1844824"/>
          </a:xfrm>
          <a:prstGeom prst="rect">
            <a:avLst/>
          </a:prstGeom>
          <a:noFill/>
        </p:spPr>
      </p:pic>
      <p:pic>
        <p:nvPicPr>
          <p:cNvPr id="6150" name="Picture 6" descr="C:\Users\olga\Desktop\media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556792"/>
            <a:ext cx="2160240" cy="240026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763688" y="393305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Бобслеисты </a:t>
            </a:r>
            <a:r>
              <a:rPr lang="ru-RU" b="1" dirty="0" err="1" smtClean="0"/>
              <a:t>Янис</a:t>
            </a:r>
            <a:r>
              <a:rPr lang="ru-RU" b="1" dirty="0" smtClean="0"/>
              <a:t> </a:t>
            </a:r>
            <a:r>
              <a:rPr lang="ru-RU" b="1" dirty="0" err="1" smtClean="0"/>
              <a:t>Кипурс</a:t>
            </a:r>
            <a:r>
              <a:rPr lang="ru-RU" b="1" dirty="0" smtClean="0"/>
              <a:t> и Владислав Козлов</a:t>
            </a:r>
            <a:endParaRPr lang="ru-RU" b="1" dirty="0"/>
          </a:p>
        </p:txBody>
      </p:sp>
      <p:pic>
        <p:nvPicPr>
          <p:cNvPr id="6151" name="Picture 7" descr="C:\Users\olga\Desktop\Бестимьяно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1556792"/>
            <a:ext cx="2505878" cy="2784309"/>
          </a:xfrm>
          <a:prstGeom prst="rect">
            <a:avLst/>
          </a:prstGeom>
          <a:noFill/>
        </p:spPr>
      </p:pic>
      <p:pic>
        <p:nvPicPr>
          <p:cNvPr id="6152" name="Picture 8" descr="C:\Users\olga\Desktop\Великолепная пятер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2208" y="4365104"/>
            <a:ext cx="3351793" cy="249289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067944" y="587727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Великолепная пятерка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0080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836712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92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err="1" smtClean="0">
                <a:solidFill>
                  <a:srgbClr val="FF0000"/>
                </a:solidFill>
              </a:rPr>
              <a:t>Альбервиль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(Франция)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73016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r>
              <a:rPr lang="ru-RU" sz="2400" dirty="0" smtClean="0"/>
              <a:t> горный эльф </a:t>
            </a:r>
            <a:r>
              <a:rPr lang="ru-RU" sz="2400" dirty="0" err="1" smtClean="0"/>
              <a:t>Маджик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386104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Марина Климова </a:t>
            </a:r>
          </a:p>
          <a:p>
            <a:pPr algn="ctr"/>
            <a:r>
              <a:rPr lang="ru-RU" sz="2400" b="1" dirty="0" smtClean="0"/>
              <a:t>и Сергей Пономаренко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465313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Н.Мишкутёнок</a:t>
            </a:r>
            <a:r>
              <a:rPr lang="ru-RU" sz="2000" b="1" dirty="0" smtClean="0"/>
              <a:t> и А.Дмитриев </a:t>
            </a:r>
            <a:endParaRPr lang="ru-RU" sz="2000" b="1" dirty="0"/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835696" y="422108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Биатлон Анфиса </a:t>
            </a:r>
            <a:r>
              <a:rPr lang="ru-RU" b="1" dirty="0" err="1" smtClean="0"/>
              <a:t>Резцова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44008" y="587727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Сборная СНГ</a:t>
            </a:r>
            <a:endParaRPr lang="ru-RU" sz="2000" b="1" dirty="0"/>
          </a:p>
        </p:txBody>
      </p:sp>
      <p:pic>
        <p:nvPicPr>
          <p:cNvPr id="7170" name="Picture 2" descr="C:\Users\olga\Desktop\92 г.Альберви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1298" cy="1613942"/>
          </a:xfrm>
          <a:prstGeom prst="rect">
            <a:avLst/>
          </a:prstGeom>
          <a:noFill/>
        </p:spPr>
      </p:pic>
      <p:pic>
        <p:nvPicPr>
          <p:cNvPr id="7171" name="Picture 3" descr="C:\Users\olga\Desktop\Горный эльф Маж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69368"/>
            <a:ext cx="1381498" cy="1381498"/>
          </a:xfrm>
          <a:prstGeom prst="rect">
            <a:avLst/>
          </a:prstGeom>
          <a:noFill/>
        </p:spPr>
      </p:pic>
      <p:pic>
        <p:nvPicPr>
          <p:cNvPr id="7172" name="Picture 4" descr="C:\Users\olga\Desktop\0029-049-Reztsova-Anfisa-Anatolevna-lyzhnye-gonki-i-biatl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628800"/>
            <a:ext cx="1948334" cy="2597779"/>
          </a:xfrm>
          <a:prstGeom prst="rect">
            <a:avLst/>
          </a:prstGeom>
          <a:noFill/>
        </p:spPr>
      </p:pic>
      <p:pic>
        <p:nvPicPr>
          <p:cNvPr id="7173" name="Picture 5" descr="C:\Users\olga\Desktop\mishkutenok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484784"/>
            <a:ext cx="2132700" cy="3120256"/>
          </a:xfrm>
          <a:prstGeom prst="rect">
            <a:avLst/>
          </a:prstGeom>
          <a:noFill/>
        </p:spPr>
      </p:pic>
      <p:pic>
        <p:nvPicPr>
          <p:cNvPr id="7174" name="Picture 6" descr="C:\Users\olga\Desktop\8_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4246" y="1484784"/>
            <a:ext cx="2555122" cy="2376264"/>
          </a:xfrm>
          <a:prstGeom prst="rect">
            <a:avLst/>
          </a:prstGeom>
          <a:noFill/>
        </p:spPr>
      </p:pic>
      <p:pic>
        <p:nvPicPr>
          <p:cNvPr id="7175" name="Picture 7" descr="C:\Users\olga\Desktop\61397_b127939970717013136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9978" y="5324474"/>
            <a:ext cx="4368841" cy="153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836712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94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err="1" smtClean="0">
                <a:solidFill>
                  <a:srgbClr val="FF0000"/>
                </a:solidFill>
              </a:rPr>
              <a:t>Лиллехаммер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(Норвегия)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68960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r>
              <a:rPr lang="ru-RU" sz="2400" dirty="0" smtClean="0"/>
              <a:t> </a:t>
            </a:r>
            <a:r>
              <a:rPr lang="ru-RU" sz="2400" dirty="0" err="1" smtClean="0"/>
              <a:t>Хакон</a:t>
            </a:r>
            <a:r>
              <a:rPr lang="ru-RU" sz="2400" dirty="0" smtClean="0"/>
              <a:t> и Кристин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4797152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Ек.Гордеева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А.Гриньков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6" y="400506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О.Грищук</a:t>
            </a:r>
            <a:r>
              <a:rPr lang="ru-RU" sz="2000" b="1" dirty="0" smtClean="0"/>
              <a:t> и Е.Платонов</a:t>
            </a:r>
            <a:endParaRPr lang="ru-RU" sz="2000" b="1" dirty="0"/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835696" y="3573016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Лыжница Любовь Егорова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19672" y="587727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Алексей Урманов</a:t>
            </a:r>
            <a:endParaRPr lang="ru-RU" sz="2000" b="1" dirty="0"/>
          </a:p>
        </p:txBody>
      </p:sp>
      <p:pic>
        <p:nvPicPr>
          <p:cNvPr id="8194" name="Picture 2" descr="C:\Users\olga\Desktop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3549" cy="1700808"/>
          </a:xfrm>
          <a:prstGeom prst="rect">
            <a:avLst/>
          </a:prstGeom>
          <a:noFill/>
        </p:spPr>
      </p:pic>
      <p:pic>
        <p:nvPicPr>
          <p:cNvPr id="8196" name="Picture 4" descr="C:\Users\olga\Desktop\Любовь Егорова лыж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475182"/>
            <a:ext cx="2213992" cy="1918793"/>
          </a:xfrm>
          <a:prstGeom prst="rect">
            <a:avLst/>
          </a:prstGeom>
          <a:noFill/>
        </p:spPr>
      </p:pic>
      <p:pic>
        <p:nvPicPr>
          <p:cNvPr id="8197" name="Picture 5" descr="C:\Users\olga\Desktop\Alexei_Urmanov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76911"/>
            <a:ext cx="1642287" cy="2481089"/>
          </a:xfrm>
          <a:prstGeom prst="rect">
            <a:avLst/>
          </a:prstGeom>
          <a:noFill/>
        </p:spPr>
      </p:pic>
      <p:pic>
        <p:nvPicPr>
          <p:cNvPr id="8198" name="Picture 6" descr="C:\Users\olga\Desktop\Гордеева Гриньк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1" y="1484784"/>
            <a:ext cx="2051720" cy="3389272"/>
          </a:xfrm>
          <a:prstGeom prst="rect">
            <a:avLst/>
          </a:prstGeom>
          <a:noFill/>
        </p:spPr>
      </p:pic>
      <p:pic>
        <p:nvPicPr>
          <p:cNvPr id="8199" name="Picture 7" descr="C:\Users\olga\Desktop\Грищук и Платон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988840"/>
            <a:ext cx="2956497" cy="1949574"/>
          </a:xfrm>
          <a:prstGeom prst="rect">
            <a:avLst/>
          </a:prstGeom>
          <a:noFill/>
        </p:spPr>
      </p:pic>
      <p:pic>
        <p:nvPicPr>
          <p:cNvPr id="8200" name="Picture 8" descr="C:\Users\olga\Desktop\3431_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16833"/>
            <a:ext cx="1637481" cy="1224136"/>
          </a:xfrm>
          <a:prstGeom prst="rect">
            <a:avLst/>
          </a:prstGeom>
          <a:noFill/>
        </p:spPr>
      </p:pic>
      <p:pic>
        <p:nvPicPr>
          <p:cNvPr id="8201" name="Picture 9" descr="C:\Users\olga\Desktop\6960806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783609"/>
            <a:ext cx="2674873" cy="207439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796136" y="573325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Конькобежец</a:t>
            </a:r>
          </a:p>
          <a:p>
            <a:r>
              <a:rPr lang="ru-RU" sz="2000" b="1" dirty="0" smtClean="0"/>
              <a:t>Александр Голубев</a:t>
            </a:r>
            <a:endParaRPr lang="ru-RU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836712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98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smtClean="0">
                <a:solidFill>
                  <a:srgbClr val="FF0000"/>
                </a:solidFill>
              </a:rPr>
              <a:t>Нагано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(Япония)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2936"/>
            <a:ext cx="22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r>
              <a:rPr lang="ru-RU" sz="2400" dirty="0" smtClean="0"/>
              <a:t> четыре совы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6" y="400506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О.Грищук</a:t>
            </a:r>
            <a:r>
              <a:rPr lang="ru-RU" sz="2000" b="1" dirty="0" smtClean="0"/>
              <a:t> и Е.Платонов</a:t>
            </a:r>
            <a:endParaRPr lang="ru-RU" sz="2000" b="1" dirty="0"/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835696" y="414908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Оксана Казакова Артур Дмитриев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19872" y="587727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Илья Кулик</a:t>
            </a:r>
            <a:endParaRPr lang="ru-RU" sz="2000" b="1" dirty="0"/>
          </a:p>
        </p:txBody>
      </p:sp>
      <p:pic>
        <p:nvPicPr>
          <p:cNvPr id="10242" name="Picture 2" descr="C:\Users\olga\Desktop\оьаоьа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222215" cy="1570207"/>
          </a:xfrm>
          <a:prstGeom prst="rect">
            <a:avLst/>
          </a:prstGeom>
          <a:noFill/>
        </p:spPr>
      </p:pic>
      <p:pic>
        <p:nvPicPr>
          <p:cNvPr id="10243" name="Picture 3" descr="C:\Users\olga\Desktop\mascot_nagano_1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1905000" cy="8953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788024" y="6093296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Л. </a:t>
            </a:r>
            <a:r>
              <a:rPr lang="ru-RU" sz="2000" b="1" dirty="0" err="1" smtClean="0"/>
              <a:t>Лазутина</a:t>
            </a:r>
            <a:r>
              <a:rPr lang="ru-RU" sz="2000" b="1" dirty="0" smtClean="0"/>
              <a:t>, О. Данилова, Ю.Чепалова, Е. </a:t>
            </a:r>
            <a:r>
              <a:rPr lang="ru-RU" sz="2000" b="1" dirty="0" err="1" smtClean="0"/>
              <a:t>Вяльбе</a:t>
            </a:r>
            <a:r>
              <a:rPr lang="ru-RU" sz="2000" b="1" dirty="0" smtClean="0"/>
              <a:t> и Н. </a:t>
            </a:r>
            <a:r>
              <a:rPr lang="ru-RU" sz="2000" b="1" dirty="0" err="1" smtClean="0"/>
              <a:t>Гаврылюк</a:t>
            </a:r>
            <a:endParaRPr lang="ru-RU" sz="2000" b="1" dirty="0"/>
          </a:p>
        </p:txBody>
      </p:sp>
      <p:pic>
        <p:nvPicPr>
          <p:cNvPr id="10244" name="Picture 4" descr="C:\Users\olga\Desktop\лыжницы победительни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6517" y="4005064"/>
            <a:ext cx="3217483" cy="2111473"/>
          </a:xfrm>
          <a:prstGeom prst="rect">
            <a:avLst/>
          </a:prstGeom>
          <a:noFill/>
        </p:spPr>
      </p:pic>
      <p:pic>
        <p:nvPicPr>
          <p:cNvPr id="10245" name="Picture 5" descr="C:\Users\olga\Desktop\Илья Кул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083010"/>
            <a:ext cx="3419872" cy="1515392"/>
          </a:xfrm>
          <a:prstGeom prst="rect">
            <a:avLst/>
          </a:prstGeom>
          <a:noFill/>
        </p:spPr>
      </p:pic>
      <p:pic>
        <p:nvPicPr>
          <p:cNvPr id="10246" name="Picture 6" descr="C:\Users\olga\Desktop\iCASZMK3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412776"/>
            <a:ext cx="1800200" cy="2596442"/>
          </a:xfrm>
          <a:prstGeom prst="rect">
            <a:avLst/>
          </a:prstGeom>
          <a:noFill/>
        </p:spPr>
      </p:pic>
      <p:pic>
        <p:nvPicPr>
          <p:cNvPr id="10247" name="Picture 7" descr="C:\Users\olga\Desktop\iCA405C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484784"/>
            <a:ext cx="3077244" cy="2033421"/>
          </a:xfrm>
          <a:prstGeom prst="rect">
            <a:avLst/>
          </a:prstGeom>
          <a:noFill/>
        </p:spPr>
      </p:pic>
      <p:pic>
        <p:nvPicPr>
          <p:cNvPr id="10248" name="Picture 8" descr="C:\Users\olga\Desktop\iCAIX1YI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1484784"/>
            <a:ext cx="2530252" cy="175711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76256" y="3212976"/>
            <a:ext cx="22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Биатлонистка</a:t>
            </a:r>
            <a:r>
              <a:rPr lang="ru-RU" sz="2400" b="1" dirty="0" smtClean="0"/>
              <a:t> Галина </a:t>
            </a:r>
            <a:r>
              <a:rPr lang="ru-RU" sz="2400" b="1" dirty="0" err="1" smtClean="0"/>
              <a:t>Куклева</a:t>
            </a: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836712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2002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err="1" smtClean="0">
                <a:solidFill>
                  <a:srgbClr val="FF0000"/>
                </a:solidFill>
              </a:rPr>
              <a:t>Солт-Лейк-Сити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(США)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56992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630932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Елена Бережная,  Антон </a:t>
            </a:r>
            <a:r>
              <a:rPr lang="ru-RU" sz="2000" b="1" dirty="0" err="1" smtClean="0"/>
              <a:t>Сихарулидзе</a:t>
            </a:r>
            <a:endParaRPr lang="ru-RU" sz="2000" b="1" dirty="0"/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835696" y="378904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Церемония открытия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56176" y="3645024"/>
            <a:ext cx="298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Команда России</a:t>
            </a:r>
          </a:p>
          <a:p>
            <a:r>
              <a:rPr lang="ru-RU" sz="2000" b="1" dirty="0" smtClean="0"/>
              <a:t>А.Прокуроров с флагом</a:t>
            </a:r>
            <a:endParaRPr lang="ru-RU" sz="2000" b="1" dirty="0"/>
          </a:p>
        </p:txBody>
      </p:sp>
      <p:pic>
        <p:nvPicPr>
          <p:cNvPr id="11266" name="Picture 2" descr="C:\Users\olga\Desktop\salt_lake_city_2002_logo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506390" cy="1528986"/>
          </a:xfrm>
          <a:prstGeom prst="rect">
            <a:avLst/>
          </a:prstGeom>
          <a:noFill/>
        </p:spPr>
      </p:pic>
      <p:pic>
        <p:nvPicPr>
          <p:cNvPr id="11267" name="Picture 3" descr="C:\Users\olga\Desktop\salt_lake_city_talisma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1312094" cy="1312094"/>
          </a:xfrm>
          <a:prstGeom prst="rect">
            <a:avLst/>
          </a:prstGeom>
          <a:noFill/>
        </p:spPr>
      </p:pic>
      <p:pic>
        <p:nvPicPr>
          <p:cNvPr id="11268" name="Picture 4" descr="C:\Users\olga\Desktop\salt_lake_city_plak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1286470" cy="171529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6165304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Плакат</a:t>
            </a:r>
            <a:endParaRPr lang="ru-RU" dirty="0"/>
          </a:p>
        </p:txBody>
      </p:sp>
      <p:pic>
        <p:nvPicPr>
          <p:cNvPr id="11271" name="Picture 7" descr="C:\Users\olga\Desktop\salt_lake_city_opening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556792"/>
            <a:ext cx="3369790" cy="2249831"/>
          </a:xfrm>
          <a:prstGeom prst="rect">
            <a:avLst/>
          </a:prstGeom>
          <a:noFill/>
        </p:spPr>
      </p:pic>
      <p:pic>
        <p:nvPicPr>
          <p:cNvPr id="11272" name="Picture 8" descr="C:\Users\olga\Desktop\salt_lake_city_opening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412776"/>
            <a:ext cx="3563888" cy="2371191"/>
          </a:xfrm>
          <a:prstGeom prst="rect">
            <a:avLst/>
          </a:prstGeom>
          <a:noFill/>
        </p:spPr>
      </p:pic>
      <p:pic>
        <p:nvPicPr>
          <p:cNvPr id="11273" name="Picture 9" descr="C:\Users\olga\Desktop\salt_lake_city_figure_skat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149080"/>
            <a:ext cx="3108325" cy="2139950"/>
          </a:xfrm>
          <a:prstGeom prst="rect">
            <a:avLst/>
          </a:prstGeom>
          <a:noFill/>
        </p:spPr>
      </p:pic>
      <p:pic>
        <p:nvPicPr>
          <p:cNvPr id="11274" name="Picture 10" descr="C:\Users\olga\Desktop\salt_lake_city_alexey_yagud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4293096"/>
            <a:ext cx="1415401" cy="217006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164288" y="6453336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Алексей </a:t>
            </a:r>
            <a:r>
              <a:rPr lang="ru-RU" sz="2000" b="1" dirty="0" err="1" smtClean="0"/>
              <a:t>Ягудин</a:t>
            </a:r>
            <a:endParaRPr lang="ru-RU" sz="2000" b="1" dirty="0"/>
          </a:p>
        </p:txBody>
      </p:sp>
      <p:pic>
        <p:nvPicPr>
          <p:cNvPr id="11275" name="Picture 11" descr="C:\Users\olga\Desktop\biathlon_salt_lake_city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4221088"/>
            <a:ext cx="1386465" cy="220486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292080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Ольга </a:t>
            </a:r>
            <a:r>
              <a:rPr lang="ru-RU" b="1" dirty="0" err="1" smtClean="0"/>
              <a:t>Пылёва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836712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2006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smtClean="0">
                <a:solidFill>
                  <a:srgbClr val="FF0000"/>
                </a:solidFill>
              </a:rPr>
              <a:t>Турин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(Италия)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56992"/>
            <a:ext cx="183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r>
              <a:rPr lang="ru-RU" sz="2400" dirty="0" smtClean="0"/>
              <a:t> </a:t>
            </a:r>
            <a:r>
              <a:rPr lang="ru-RU" sz="1600" b="1" dirty="0" smtClean="0"/>
              <a:t>снежок и кусочек льда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328498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Церемония открытия</a:t>
            </a:r>
            <a:endParaRPr lang="ru-RU" sz="2000" b="1" dirty="0"/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619672" y="378904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Сборная России, С флагом Дмитрий Дементьев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67944" y="587727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Дуатлон</a:t>
            </a:r>
            <a:endParaRPr lang="ru-RU" sz="2000" b="1" dirty="0" smtClean="0"/>
          </a:p>
          <a:p>
            <a:r>
              <a:rPr lang="ru-RU" sz="2000" b="1" dirty="0" smtClean="0"/>
              <a:t>Евгения Медведева-Арбузова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32240" y="6165304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Дуатлон</a:t>
            </a:r>
            <a:endParaRPr lang="ru-RU" sz="2000" b="1" dirty="0" smtClean="0"/>
          </a:p>
          <a:p>
            <a:r>
              <a:rPr lang="ru-RU" sz="2000" b="1" dirty="0" smtClean="0"/>
              <a:t>Дементьев Евгений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381328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Плакат</a:t>
            </a:r>
            <a:endParaRPr lang="ru-RU" b="1" dirty="0"/>
          </a:p>
        </p:txBody>
      </p:sp>
      <p:pic>
        <p:nvPicPr>
          <p:cNvPr id="1026" name="Picture 2" descr="C:\Users\olga\Desktop\578px-Olympische_Winterspiele_2006_logo_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396468" cy="1445344"/>
          </a:xfrm>
          <a:prstGeom prst="rect">
            <a:avLst/>
          </a:prstGeom>
          <a:noFill/>
        </p:spPr>
      </p:pic>
      <p:pic>
        <p:nvPicPr>
          <p:cNvPr id="1027" name="Picture 3" descr="C:\Users\olga\Desktop\Талисман Иг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1425600" cy="1425600"/>
          </a:xfrm>
          <a:prstGeom prst="rect">
            <a:avLst/>
          </a:prstGeom>
          <a:noFill/>
        </p:spPr>
      </p:pic>
      <p:pic>
        <p:nvPicPr>
          <p:cNvPr id="1029" name="Picture 5" descr="C:\Users\olga\Desktop\torino_2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0381"/>
            <a:ext cx="1259632" cy="1737423"/>
          </a:xfrm>
          <a:prstGeom prst="rect">
            <a:avLst/>
          </a:prstGeom>
          <a:noFill/>
        </p:spPr>
      </p:pic>
      <p:pic>
        <p:nvPicPr>
          <p:cNvPr id="1030" name="Picture 6" descr="C:\Users\olga\Desktop\torino_2006_opening_russ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628800"/>
            <a:ext cx="3108325" cy="2139950"/>
          </a:xfrm>
          <a:prstGeom prst="rect">
            <a:avLst/>
          </a:prstGeom>
          <a:noFill/>
        </p:spPr>
      </p:pic>
      <p:pic>
        <p:nvPicPr>
          <p:cNvPr id="1031" name="Picture 7" descr="F:\зимние олимпиады\20 Олимпиада\torino_2006_opening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484785"/>
            <a:ext cx="3168352" cy="1920754"/>
          </a:xfrm>
          <a:prstGeom prst="rect">
            <a:avLst/>
          </a:prstGeom>
          <a:noFill/>
        </p:spPr>
      </p:pic>
      <p:pic>
        <p:nvPicPr>
          <p:cNvPr id="2050" name="Picture 2" descr="C:\Users\olga\Desktop\Дементье, Евгени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933056"/>
            <a:ext cx="2476524" cy="2259828"/>
          </a:xfrm>
          <a:prstGeom prst="rect">
            <a:avLst/>
          </a:prstGeom>
          <a:noFill/>
        </p:spPr>
      </p:pic>
      <p:pic>
        <p:nvPicPr>
          <p:cNvPr id="2051" name="Picture 3" descr="C:\Users\olga\Desktop\Медведева-Арбузо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717032"/>
            <a:ext cx="1537699" cy="2188263"/>
          </a:xfrm>
          <a:prstGeom prst="rect">
            <a:avLst/>
          </a:prstGeom>
          <a:noFill/>
        </p:spPr>
      </p:pic>
      <p:pic>
        <p:nvPicPr>
          <p:cNvPr id="2052" name="Picture 4" descr="C:\Users\olga\Desktop\журов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3" y="4572191"/>
            <a:ext cx="2438549" cy="162223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547664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Светлана </a:t>
            </a:r>
            <a:r>
              <a:rPr lang="ru-RU" b="1" dirty="0" err="1" smtClean="0"/>
              <a:t>Журова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3848" y="0"/>
            <a:ext cx="59401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7768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2006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smtClean="0">
                <a:solidFill>
                  <a:srgbClr val="FF0000"/>
                </a:solidFill>
              </a:rPr>
              <a:t>Турин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(Италия)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835696" y="350100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Татьяна </a:t>
            </a:r>
            <a:r>
              <a:rPr lang="ru-RU" b="1" dirty="0" err="1" smtClean="0"/>
              <a:t>Навка</a:t>
            </a:r>
            <a:r>
              <a:rPr lang="ru-RU" b="1" dirty="0" smtClean="0"/>
              <a:t> и Роман Костомаров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43808" y="638132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Евгений </a:t>
            </a:r>
            <a:r>
              <a:rPr lang="ru-RU" sz="2000" b="1" dirty="0" err="1" smtClean="0"/>
              <a:t>Плющенко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3645024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Тотьмянина</a:t>
            </a:r>
            <a:r>
              <a:rPr lang="ru-RU" sz="2000" b="1" dirty="0" smtClean="0"/>
              <a:t> Татьяна, Маринин </a:t>
            </a:r>
            <a:r>
              <a:rPr lang="ru-RU" sz="2000" b="1" dirty="0" smtClean="0"/>
              <a:t>Максим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198884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Санный спорт</a:t>
            </a:r>
          </a:p>
          <a:p>
            <a:r>
              <a:rPr lang="ru-RU" sz="2400" b="1" dirty="0" smtClean="0"/>
              <a:t>Альберт Демченко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805264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Биатлон </a:t>
            </a:r>
          </a:p>
          <a:p>
            <a:r>
              <a:rPr lang="ru-RU" sz="2000" b="1" dirty="0" err="1" smtClean="0"/>
              <a:t>Ишмуратова</a:t>
            </a:r>
            <a:r>
              <a:rPr lang="ru-RU" sz="2000" b="1" dirty="0" smtClean="0"/>
              <a:t>  Светлана</a:t>
            </a:r>
            <a:endParaRPr lang="ru-RU" sz="2000" b="1" dirty="0"/>
          </a:p>
        </p:txBody>
      </p:sp>
      <p:pic>
        <p:nvPicPr>
          <p:cNvPr id="1032" name="Picture 8" descr="C:\Users\olga\Desktop\Ишмуратова, Светл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073730" cy="1728192"/>
          </a:xfrm>
          <a:prstGeom prst="rect">
            <a:avLst/>
          </a:prstGeom>
          <a:noFill/>
        </p:spPr>
      </p:pic>
      <p:pic>
        <p:nvPicPr>
          <p:cNvPr id="1033" name="Picture 9" descr="C:\Users\olga\Desktop\Демчен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08502" cy="2016224"/>
          </a:xfrm>
          <a:prstGeom prst="rect">
            <a:avLst/>
          </a:prstGeom>
          <a:noFill/>
        </p:spPr>
      </p:pic>
      <p:pic>
        <p:nvPicPr>
          <p:cNvPr id="1034" name="Picture 10" descr="C:\Users\olga\Desktop\Плющенко, Евген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933056"/>
            <a:ext cx="2631216" cy="2585170"/>
          </a:xfrm>
          <a:prstGeom prst="rect">
            <a:avLst/>
          </a:prstGeom>
          <a:noFill/>
        </p:spPr>
      </p:pic>
      <p:pic>
        <p:nvPicPr>
          <p:cNvPr id="1035" name="Picture 11" descr="C:\Users\olga\Desktop\Т. Навка и Р. Костомаров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484784"/>
            <a:ext cx="2664296" cy="1998222"/>
          </a:xfrm>
          <a:prstGeom prst="rect">
            <a:avLst/>
          </a:prstGeom>
          <a:noFill/>
        </p:spPr>
      </p:pic>
      <p:pic>
        <p:nvPicPr>
          <p:cNvPr id="1036" name="Picture 12" descr="C:\Users\olga\Desktop\Тотьмянина Татьяна, Маринин Макси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412776"/>
            <a:ext cx="1829320" cy="2278971"/>
          </a:xfrm>
          <a:prstGeom prst="rect">
            <a:avLst/>
          </a:prstGeom>
          <a:noFill/>
        </p:spPr>
      </p:pic>
      <p:pic>
        <p:nvPicPr>
          <p:cNvPr id="1037" name="Picture 13" descr="C:\Users\olga\Desktop\turin_2006_photo_russ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6770" y="4365104"/>
            <a:ext cx="3447230" cy="216024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724128" y="6525344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Эстафета Лыжные гонки.</a:t>
            </a:r>
            <a:endParaRPr lang="ru-RU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836712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2010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smtClean="0">
                <a:solidFill>
                  <a:srgbClr val="FF0000"/>
                </a:solidFill>
              </a:rPr>
              <a:t>Ванкувер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(Канада)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645024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</a:t>
            </a:r>
            <a:endParaRPr lang="ru-RU" sz="1600" b="1" dirty="0"/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499992" y="350100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Сборная </a:t>
            </a:r>
            <a:r>
              <a:rPr lang="ru-RU" b="1" dirty="0" smtClean="0"/>
              <a:t>России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051720" y="638132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Евгений </a:t>
            </a:r>
            <a:r>
              <a:rPr lang="ru-RU" sz="2000" b="1" dirty="0" err="1" smtClean="0"/>
              <a:t>Плющенко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609329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Слепцова,Богалий-Ттитовец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Медведцева</a:t>
            </a:r>
            <a:r>
              <a:rPr lang="ru-RU" sz="2000" b="1" dirty="0" smtClean="0"/>
              <a:t>, Зайцева. Биатлон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19672" y="3429000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Никита Крюков</a:t>
            </a:r>
          </a:p>
          <a:p>
            <a:r>
              <a:rPr lang="ru-RU" b="1" dirty="0" smtClean="0"/>
              <a:t>Лыжные гонки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165304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Биатлон </a:t>
            </a:r>
          </a:p>
          <a:p>
            <a:r>
              <a:rPr lang="ru-RU" sz="2000" b="1" dirty="0" smtClean="0"/>
              <a:t>Евгений </a:t>
            </a:r>
            <a:r>
              <a:rPr lang="ru-RU" sz="2000" b="1" dirty="0" err="1" smtClean="0"/>
              <a:t>Устюгов</a:t>
            </a:r>
            <a:endParaRPr lang="ru-RU" sz="2000" b="1" dirty="0"/>
          </a:p>
        </p:txBody>
      </p:sp>
      <p:pic>
        <p:nvPicPr>
          <p:cNvPr id="1026" name="Picture 2" descr="C:\Users\olga\Desktop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455440" cy="1455440"/>
          </a:xfrm>
          <a:prstGeom prst="rect">
            <a:avLst/>
          </a:prstGeom>
          <a:noFill/>
        </p:spPr>
      </p:pic>
      <p:pic>
        <p:nvPicPr>
          <p:cNvPr id="1027" name="Picture 3" descr="C:\Users\olga\Desktop\Никита Крю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72816"/>
            <a:ext cx="2133600" cy="1771650"/>
          </a:xfrm>
          <a:prstGeom prst="rect">
            <a:avLst/>
          </a:prstGeom>
          <a:noFill/>
        </p:spPr>
      </p:pic>
      <p:pic>
        <p:nvPicPr>
          <p:cNvPr id="1028" name="Picture 4" descr="C:\Users\olga\Desktop\Евгений Устюг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2281436" cy="1817544"/>
          </a:xfrm>
          <a:prstGeom prst="rect">
            <a:avLst/>
          </a:prstGeom>
          <a:noFill/>
        </p:spPr>
      </p:pic>
      <p:pic>
        <p:nvPicPr>
          <p:cNvPr id="1029" name="Picture 5" descr="C:\Users\olga\Desktop\талисман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89466"/>
            <a:ext cx="1619672" cy="1147268"/>
          </a:xfrm>
          <a:prstGeom prst="rect">
            <a:avLst/>
          </a:prstGeom>
          <a:noFill/>
        </p:spPr>
      </p:pic>
      <p:pic>
        <p:nvPicPr>
          <p:cNvPr id="1030" name="Picture 6" descr="C:\Users\olga\Desktop\Евгений Плющенк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077072"/>
            <a:ext cx="1634877" cy="2390553"/>
          </a:xfrm>
          <a:prstGeom prst="rect">
            <a:avLst/>
          </a:prstGeom>
          <a:noFill/>
        </p:spPr>
      </p:pic>
      <p:pic>
        <p:nvPicPr>
          <p:cNvPr id="1031" name="Picture 7" descr="C:\Users\olga\Desktop\Слепцова, Богалий-Титовец, Медведцева,  Зайце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933056"/>
            <a:ext cx="3199904" cy="2124526"/>
          </a:xfrm>
          <a:prstGeom prst="rect">
            <a:avLst/>
          </a:prstGeom>
          <a:noFill/>
        </p:spPr>
      </p:pic>
      <p:pic>
        <p:nvPicPr>
          <p:cNvPr id="6145" name="Picture 1" descr="C:\Users\olga\Desktop\vancouver_2010_opening_ceremony_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340768"/>
            <a:ext cx="3683050" cy="2136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7537" y="0"/>
            <a:ext cx="6648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589240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Церемония открытия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16530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Конные лыжи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680" y="692696"/>
            <a:ext cx="8982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1932 год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Лэйк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Плесид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(США)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F:\зимние олимпиады\Эмблемы\2 олимп-24 г\конные лы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37112"/>
            <a:ext cx="3521968" cy="1769789"/>
          </a:xfrm>
          <a:prstGeom prst="rect">
            <a:avLst/>
          </a:prstGeom>
          <a:noFill/>
        </p:spPr>
      </p:pic>
      <p:pic>
        <p:nvPicPr>
          <p:cNvPr id="1026" name="Picture 2" descr="C:\Users\olga\Desktop\l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31978"/>
            <a:ext cx="4608512" cy="3441022"/>
          </a:xfrm>
          <a:prstGeom prst="rect">
            <a:avLst/>
          </a:prstGeom>
          <a:noFill/>
        </p:spPr>
      </p:pic>
      <p:pic>
        <p:nvPicPr>
          <p:cNvPr id="17" name="Picture 2" descr="F:\зимние олимпиады\Эмблемы\ 3 олимп.32 год\3 олим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2286001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836712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2014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smtClean="0">
                <a:solidFill>
                  <a:srgbClr val="FF0000"/>
                </a:solidFill>
              </a:rPr>
              <a:t>Сочи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(Россия)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Талисман-</a:t>
            </a:r>
            <a:endParaRPr lang="ru-RU" sz="1600" b="1" dirty="0"/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364088" y="450912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Победители командных соревнований среди фигуристов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638132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Аделина</a:t>
            </a:r>
            <a:r>
              <a:rPr lang="ru-RU" sz="2000" b="1" dirty="0" smtClean="0"/>
              <a:t> Сотникова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19672" y="35730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Церемония открытия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165304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Затраты</a:t>
            </a:r>
            <a:endParaRPr lang="ru-RU" sz="2000" b="1" dirty="0"/>
          </a:p>
        </p:txBody>
      </p:sp>
      <p:pic>
        <p:nvPicPr>
          <p:cNvPr id="2" name="Picture 2" descr="F:\зимние олимпиады\Эмблемы\22 олимп\interesnye-fakty-o-zimnej-olimpiade-v-sohi-2014-0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188140" cy="2246536"/>
          </a:xfrm>
          <a:prstGeom prst="rect">
            <a:avLst/>
          </a:prstGeom>
          <a:noFill/>
        </p:spPr>
      </p:pic>
      <p:pic>
        <p:nvPicPr>
          <p:cNvPr id="3" name="Picture 3" descr="C:\Users\olga\Desktop\50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93096"/>
            <a:ext cx="2618801" cy="1701652"/>
          </a:xfrm>
          <a:prstGeom prst="rect">
            <a:avLst/>
          </a:prstGeom>
          <a:noFill/>
        </p:spPr>
      </p:pic>
      <p:pic>
        <p:nvPicPr>
          <p:cNvPr id="4" name="Picture 4" descr="C:\Users\olga\Desktop\29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556792"/>
            <a:ext cx="4078933" cy="2721413"/>
          </a:xfrm>
          <a:prstGeom prst="rect">
            <a:avLst/>
          </a:prstGeom>
          <a:noFill/>
        </p:spPr>
      </p:pic>
      <p:pic>
        <p:nvPicPr>
          <p:cNvPr id="5" name="Picture 5" descr="C:\Users\olga\Desktop\d35a6b34d1fdc2368ad02ed34cad37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484784"/>
            <a:ext cx="2857500" cy="2143125"/>
          </a:xfrm>
          <a:prstGeom prst="rect">
            <a:avLst/>
          </a:prstGeom>
          <a:noFill/>
        </p:spPr>
      </p:pic>
      <p:pic>
        <p:nvPicPr>
          <p:cNvPr id="8" name="Picture 7" descr="F:\зимние олимпиады\Эмблемы\22 олимп\interesnye-fakty-o-zimnej-olimpiade-v-sohi-2014-0-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872"/>
            <a:ext cx="1691680" cy="1064935"/>
          </a:xfrm>
          <a:prstGeom prst="rect">
            <a:avLst/>
          </a:prstGeom>
          <a:noFill/>
        </p:spPr>
      </p:pic>
      <p:pic>
        <p:nvPicPr>
          <p:cNvPr id="1033" name="Picture 9" descr="http://im6-tub-ru.yandex.net/i?id=582402004-2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7092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540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2018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000" b="1" dirty="0" err="1" smtClean="0">
                <a:solidFill>
                  <a:srgbClr val="FF0000"/>
                </a:solidFill>
              </a:rPr>
              <a:t>Пхёнчхан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(Южная Корея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5" name="Picture 5" descr="C:\Users\olga\Desktop\14 олимп. сбо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775" y="2459038"/>
            <a:ext cx="77788" cy="50800"/>
          </a:xfrm>
          <a:prstGeom prst="rect">
            <a:avLst/>
          </a:prstGeom>
          <a:noFill/>
        </p:spPr>
      </p:pic>
      <p:pic>
        <p:nvPicPr>
          <p:cNvPr id="2050" name="Picture 2" descr="C:\Users\olga\Desktop\118306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3419084" cy="47525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5517232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Президент МОК Жак </a:t>
            </a:r>
            <a:r>
              <a:rPr lang="ru-RU" sz="2400" b="1" i="1" dirty="0" err="1" smtClean="0"/>
              <a:t>Рогге</a:t>
            </a:r>
            <a:r>
              <a:rPr lang="ru-RU" sz="2400" b="1" i="1" dirty="0" smtClean="0"/>
              <a:t> объявляет </a:t>
            </a:r>
            <a:r>
              <a:rPr lang="ru-RU" sz="2400" b="1" i="1" dirty="0" err="1" smtClean="0"/>
              <a:t>Пхёнчхан</a:t>
            </a:r>
            <a:r>
              <a:rPr lang="ru-RU" sz="2400" b="1" i="1" dirty="0" smtClean="0"/>
              <a:t> столицей зимних Олимпийских игр 2018 года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7537" y="0"/>
            <a:ext cx="6648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725144"/>
            <a:ext cx="334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Гонки на собачьих упряжках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65304"/>
            <a:ext cx="356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Золотые медали 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680" y="692696"/>
            <a:ext cx="8982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Лэйк-Плесид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(США)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F:\зимние олимпиады\Эмблемы\ 3 олимп.32 год\3 олимп 32 г. Лэйк Плесид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59871"/>
            <a:ext cx="2520280" cy="1260140"/>
          </a:xfrm>
          <a:prstGeom prst="rect">
            <a:avLst/>
          </a:prstGeom>
          <a:noFill/>
        </p:spPr>
      </p:pic>
      <p:pic>
        <p:nvPicPr>
          <p:cNvPr id="1028" name="Picture 4" descr="F:\зимние олимпиады\Эмблемы\ 3 олимп.32 год\только на 3 оли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4370428" cy="3024336"/>
          </a:xfrm>
          <a:prstGeom prst="rect">
            <a:avLst/>
          </a:prstGeom>
          <a:noFill/>
        </p:spPr>
      </p:pic>
      <p:pic>
        <p:nvPicPr>
          <p:cNvPr id="2050" name="Picture 2" descr="C:\Users\olga\Desktop\so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12776"/>
            <a:ext cx="2381632" cy="299015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55776" y="4581129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Соня </a:t>
            </a:r>
            <a:r>
              <a:rPr lang="ru-RU" sz="3200" b="1" dirty="0" err="1" smtClean="0"/>
              <a:t>Хени</a:t>
            </a:r>
            <a:endParaRPr lang="ru-RU" sz="3200" b="1" dirty="0"/>
          </a:p>
        </p:txBody>
      </p:sp>
      <p:pic>
        <p:nvPicPr>
          <p:cNvPr id="15" name="Picture 4" descr="C:\Users\olga\Desktop\hock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2353570" cy="3455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7537" y="0"/>
            <a:ext cx="6648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877272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Церемония открытия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52292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Адольф Гитлер</a:t>
            </a:r>
            <a:endParaRPr lang="ru-RU" sz="3200" b="1" dirty="0"/>
          </a:p>
        </p:txBody>
      </p:sp>
      <p:pic>
        <p:nvPicPr>
          <p:cNvPr id="3074" name="Picture 2" descr="C:\Users\olga\Desktop\opening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1890968" cy="27767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836712"/>
            <a:ext cx="8982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год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Гармиш-Партенкирхене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(Германия)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C:\Users\olga\Desktop\opening_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315083" cy="2906688"/>
          </a:xfrm>
          <a:prstGeom prst="rect">
            <a:avLst/>
          </a:prstGeom>
          <a:noFill/>
        </p:spPr>
      </p:pic>
      <p:pic>
        <p:nvPicPr>
          <p:cNvPr id="3077" name="Picture 5" descr="F:\зимние олимпиады\Эмблемы\4 олим. 36 г. в германии\4 олим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1944217" cy="1944216"/>
          </a:xfrm>
          <a:prstGeom prst="rect">
            <a:avLst/>
          </a:prstGeom>
          <a:noFill/>
        </p:spPr>
      </p:pic>
      <p:pic>
        <p:nvPicPr>
          <p:cNvPr id="15" name="Picture 3" descr="C:\Users\olga\Desktop\olimpic_f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1249"/>
            <a:ext cx="1675949" cy="23367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19672" y="6237312"/>
            <a:ext cx="440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Олимпийский огонь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7537" y="0"/>
            <a:ext cx="6648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3789040"/>
            <a:ext cx="334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Хоккей между сборной США и Канады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149080"/>
            <a:ext cx="3563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Церемония</a:t>
            </a:r>
          </a:p>
          <a:p>
            <a:r>
              <a:rPr lang="ru-RU" sz="2800" b="1" dirty="0" smtClean="0"/>
              <a:t>закрытия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764704"/>
            <a:ext cx="89826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год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Гармиш-Партенкирхене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(Германия)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609329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Сборная Великобритании</a:t>
            </a:r>
            <a:endParaRPr lang="ru-RU" sz="3200" b="1" dirty="0"/>
          </a:p>
        </p:txBody>
      </p:sp>
      <p:pic>
        <p:nvPicPr>
          <p:cNvPr id="2052" name="Picture 4" descr="C:\Users\olga\Desktop\hockey_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1772816"/>
            <a:ext cx="2952328" cy="1958377"/>
          </a:xfrm>
          <a:prstGeom prst="rect">
            <a:avLst/>
          </a:prstGeom>
          <a:noFill/>
        </p:spPr>
      </p:pic>
      <p:pic>
        <p:nvPicPr>
          <p:cNvPr id="2053" name="Picture 5" descr="C:\Users\olga\Desktop\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933056"/>
            <a:ext cx="3714750" cy="2295525"/>
          </a:xfrm>
          <a:prstGeom prst="rect">
            <a:avLst/>
          </a:prstGeom>
          <a:noFill/>
        </p:spPr>
      </p:pic>
      <p:pic>
        <p:nvPicPr>
          <p:cNvPr id="2054" name="Picture 6" descr="C:\Users\olga\Desktop\clo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3200036" cy="2058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7536" y="0"/>
            <a:ext cx="7896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877272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Церемония открытия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52292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Адольф Гитлер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89826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1948 год </a:t>
            </a: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Санкт-Мориц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(Швейцария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6237312"/>
            <a:ext cx="440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Олимпийский огонь</a:t>
            </a:r>
            <a:endParaRPr lang="ru-RU" sz="2800" b="1" dirty="0"/>
          </a:p>
        </p:txBody>
      </p:sp>
      <p:pic>
        <p:nvPicPr>
          <p:cNvPr id="1026" name="Picture 2" descr="F:\зимние олимпиады\Эмблемы\5 олим\5 олимпийс игры.jpg"/>
          <p:cNvPicPr>
            <a:picLocks noChangeAspect="1" noChangeArrowheads="1"/>
          </p:cNvPicPr>
          <p:nvPr/>
        </p:nvPicPr>
        <p:blipFill>
          <a:blip r:embed="rId2" cstate="print"/>
          <a:srcRect l="15750" r="21251"/>
          <a:stretch>
            <a:fillRect/>
          </a:stretch>
        </p:blipFill>
        <p:spPr bwMode="auto">
          <a:xfrm>
            <a:off x="0" y="0"/>
            <a:ext cx="1440160" cy="2247900"/>
          </a:xfrm>
          <a:prstGeom prst="rect">
            <a:avLst/>
          </a:prstGeom>
          <a:noFill/>
        </p:spPr>
      </p:pic>
      <p:pic>
        <p:nvPicPr>
          <p:cNvPr id="1027" name="Picture 3" descr="F:\зимние олимпиады\Эмблемы\5 олим\скеле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2171229" cy="2475201"/>
          </a:xfrm>
          <a:prstGeom prst="rect">
            <a:avLst/>
          </a:prstGeom>
          <a:noFill/>
        </p:spPr>
      </p:pic>
      <p:pic>
        <p:nvPicPr>
          <p:cNvPr id="1028" name="Picture 4" descr="F:\зимние олимпиады\Эмблемы\5 олим\5 олим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593" y="1700808"/>
            <a:ext cx="3250407" cy="2437805"/>
          </a:xfrm>
          <a:prstGeom prst="rect">
            <a:avLst/>
          </a:prstGeom>
          <a:noFill/>
        </p:spPr>
      </p:pic>
      <p:pic>
        <p:nvPicPr>
          <p:cNvPr id="1029" name="Picture 5" descr="F:\зимние олимпиады\Эмблемы\5 олим\1948_winter_olympic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2743200" cy="2030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7537" y="0"/>
            <a:ext cx="6648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6021288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Факельная эстафета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1653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Факел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89826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Осло (Норвегия))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зимние олимпиады\Эмблемы\6 олимп 52 г\6 олимп.jpg"/>
          <p:cNvPicPr>
            <a:picLocks noChangeAspect="1" noChangeArrowheads="1"/>
          </p:cNvPicPr>
          <p:nvPr/>
        </p:nvPicPr>
        <p:blipFill>
          <a:blip r:embed="rId2" cstate="print"/>
          <a:srcRect l="17361" r="21237"/>
          <a:stretch>
            <a:fillRect/>
          </a:stretch>
        </p:blipFill>
        <p:spPr bwMode="auto">
          <a:xfrm>
            <a:off x="0" y="1449388"/>
            <a:ext cx="1403648" cy="2190750"/>
          </a:xfrm>
          <a:prstGeom prst="rect">
            <a:avLst/>
          </a:prstGeom>
          <a:noFill/>
        </p:spPr>
      </p:pic>
      <p:pic>
        <p:nvPicPr>
          <p:cNvPr id="1027" name="Picture 3" descr="C:\Users\olga\Desktop\oslo_fac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2153816" cy="1669207"/>
          </a:xfrm>
          <a:prstGeom prst="rect">
            <a:avLst/>
          </a:prstGeom>
          <a:noFill/>
        </p:spPr>
      </p:pic>
      <p:pic>
        <p:nvPicPr>
          <p:cNvPr id="1028" name="Picture 4" descr="C:\Users\olga\Desktop\oslo_1952_winter_olympic_games_1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1838412" cy="1858839"/>
          </a:xfrm>
          <a:prstGeom prst="rect">
            <a:avLst/>
          </a:prstGeom>
          <a:noFill/>
        </p:spPr>
      </p:pic>
      <p:pic>
        <p:nvPicPr>
          <p:cNvPr id="1029" name="Picture 5" descr="C:\Users\olga\Desktop\oslo_1952_winter_olympic_games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628800"/>
            <a:ext cx="3240360" cy="445009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35696" y="400506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Золотая медаль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5" y="0"/>
            <a:ext cx="6876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 олимпиада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2088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Эмблема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6021288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Церемония закрытия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1653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Поднятие флага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836712"/>
            <a:ext cx="7218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Осло (Норвегия)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зимние олимпиады\Эмблемы\6 олимп 52 г\6 олимп.jpg"/>
          <p:cNvPicPr>
            <a:picLocks noChangeAspect="1" noChangeArrowheads="1"/>
          </p:cNvPicPr>
          <p:nvPr/>
        </p:nvPicPr>
        <p:blipFill>
          <a:blip r:embed="rId2" cstate="print"/>
          <a:srcRect l="17361" r="21237"/>
          <a:stretch>
            <a:fillRect/>
          </a:stretch>
        </p:blipFill>
        <p:spPr bwMode="auto">
          <a:xfrm>
            <a:off x="251520" y="260648"/>
            <a:ext cx="1403648" cy="2190750"/>
          </a:xfrm>
          <a:prstGeom prst="rect">
            <a:avLst/>
          </a:prstGeom>
          <a:noFill/>
        </p:spPr>
      </p:pic>
      <p:pic>
        <p:nvPicPr>
          <p:cNvPr id="2050" name="Picture 2" descr="C:\Users\olga\Desktop\oslo_1952_winter_olympic_game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745" y="1772816"/>
            <a:ext cx="4949255" cy="3472727"/>
          </a:xfrm>
          <a:prstGeom prst="rect">
            <a:avLst/>
          </a:prstGeom>
          <a:noFill/>
        </p:spPr>
      </p:pic>
      <p:pic>
        <p:nvPicPr>
          <p:cNvPr id="2051" name="Picture 3" descr="C:\Users\olga\Desktop\oslo_1952_winter_olympic_games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107" y="2636912"/>
            <a:ext cx="2200518" cy="334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718</Words>
  <Application>Microsoft Office PowerPoint</Application>
  <PresentationFormat>Экран (4:3)</PresentationFormat>
  <Paragraphs>238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257</cp:revision>
  <dcterms:created xsi:type="dcterms:W3CDTF">2014-02-10T12:57:38Z</dcterms:created>
  <dcterms:modified xsi:type="dcterms:W3CDTF">2014-02-23T16:12:56Z</dcterms:modified>
</cp:coreProperties>
</file>