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8" r:id="rId4"/>
    <p:sldId id="269" r:id="rId5"/>
    <p:sldId id="270" r:id="rId6"/>
    <p:sldId id="271" r:id="rId7"/>
    <p:sldId id="266" r:id="rId8"/>
    <p:sldId id="272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74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9B6C4-4C23-44E9-999D-438074548C7B}" type="datetimeFigureOut">
              <a:rPr lang="ru-RU" smtClean="0"/>
              <a:t>27.02.2014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D436F-DE08-433D-9391-80FA424452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24849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9B6C4-4C23-44E9-999D-438074548C7B}" type="datetimeFigureOut">
              <a:rPr lang="ru-RU" smtClean="0"/>
              <a:t>27.02.2014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D436F-DE08-433D-9391-80FA424452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64088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9B6C4-4C23-44E9-999D-438074548C7B}" type="datetimeFigureOut">
              <a:rPr lang="ru-RU" smtClean="0"/>
              <a:t>27.02.2014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D436F-DE08-433D-9391-80FA424452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30476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9B6C4-4C23-44E9-999D-438074548C7B}" type="datetimeFigureOut">
              <a:rPr lang="ru-RU" smtClean="0"/>
              <a:t>27.02.2014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D436F-DE08-433D-9391-80FA424452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41500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9B6C4-4C23-44E9-999D-438074548C7B}" type="datetimeFigureOut">
              <a:rPr lang="ru-RU" smtClean="0"/>
              <a:t>27.02.2014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D436F-DE08-433D-9391-80FA424452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83035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9B6C4-4C23-44E9-999D-438074548C7B}" type="datetimeFigureOut">
              <a:rPr lang="ru-RU" smtClean="0"/>
              <a:t>27.02.2014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D436F-DE08-433D-9391-80FA424452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65262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9B6C4-4C23-44E9-999D-438074548C7B}" type="datetimeFigureOut">
              <a:rPr lang="ru-RU" smtClean="0"/>
              <a:t>27.02.2014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D436F-DE08-433D-9391-80FA424452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44260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9B6C4-4C23-44E9-999D-438074548C7B}" type="datetimeFigureOut">
              <a:rPr lang="ru-RU" smtClean="0"/>
              <a:t>27.02.2014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D436F-DE08-433D-9391-80FA424452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5585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9B6C4-4C23-44E9-999D-438074548C7B}" type="datetimeFigureOut">
              <a:rPr lang="ru-RU" smtClean="0"/>
              <a:t>27.02.2014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D436F-DE08-433D-9391-80FA424452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20750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9B6C4-4C23-44E9-999D-438074548C7B}" type="datetimeFigureOut">
              <a:rPr lang="ru-RU" smtClean="0"/>
              <a:t>27.02.2014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D436F-DE08-433D-9391-80FA424452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83881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9B6C4-4C23-44E9-999D-438074548C7B}" type="datetimeFigureOut">
              <a:rPr lang="ru-RU" smtClean="0"/>
              <a:t>27.02.2014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D436F-DE08-433D-9391-80FA424452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7961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C9B6C4-4C23-44E9-999D-438074548C7B}" type="datetimeFigureOut">
              <a:rPr lang="ru-RU" smtClean="0"/>
              <a:t>27.02.2014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8D436F-DE08-433D-9391-80FA424452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19904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g"/><Relationship Id="rId4" Type="http://schemas.openxmlformats.org/officeDocument/2006/relationships/image" Target="../media/image5.jp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31902"/>
            <a:ext cx="9186535" cy="6889901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07066" y="764704"/>
            <a:ext cx="7772400" cy="1470025"/>
          </a:xfrm>
        </p:spPr>
        <p:txBody>
          <a:bodyPr>
            <a:noAutofit/>
          </a:bodyPr>
          <a:lstStyle/>
          <a:p>
            <a:r>
              <a:rPr lang="ru-RU" sz="9600" b="1" dirty="0" smtClean="0">
                <a:solidFill>
                  <a:schemeClr val="bg1"/>
                </a:solidFill>
                <a:latin typeface="ScriptC" panose="00000400000000000000" pitchFamily="2" charset="0"/>
                <a:cs typeface="ScriptC" panose="00000400000000000000" pitchFamily="2" charset="0"/>
              </a:rPr>
              <a:t>11 ноября</a:t>
            </a:r>
            <a:endParaRPr lang="ru-RU" sz="9600" b="1" dirty="0">
              <a:solidFill>
                <a:schemeClr val="bg1"/>
              </a:solidFill>
              <a:latin typeface="ScriptC" panose="00000400000000000000" pitchFamily="2" charset="0"/>
              <a:cs typeface="ScriptC" panose="00000400000000000000" pitchFamily="2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3068960"/>
            <a:ext cx="7992888" cy="1752600"/>
          </a:xfrm>
        </p:spPr>
        <p:txBody>
          <a:bodyPr>
            <a:noAutofit/>
          </a:bodyPr>
          <a:lstStyle/>
          <a:p>
            <a:r>
              <a:rPr lang="ru-RU" sz="11500" b="1" u="sng" dirty="0" smtClean="0">
                <a:solidFill>
                  <a:schemeClr val="bg1"/>
                </a:solidFill>
                <a:latin typeface="ScriptC" panose="00000400000000000000" pitchFamily="2" charset="0"/>
                <a:cs typeface="ScriptC" panose="00000400000000000000" pitchFamily="2" charset="0"/>
              </a:rPr>
              <a:t>Буква П</a:t>
            </a:r>
            <a:endParaRPr lang="ru-RU" sz="11500" b="1" u="sng" dirty="0">
              <a:solidFill>
                <a:schemeClr val="bg1"/>
              </a:solidFill>
              <a:latin typeface="ScriptC" panose="00000400000000000000" pitchFamily="2" charset="0"/>
              <a:cs typeface="ScriptC" panose="000004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2197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653574"/>
            <a:ext cx="7920880" cy="5550852"/>
          </a:xfrm>
        </p:spPr>
      </p:pic>
    </p:spTree>
    <p:extLst>
      <p:ext uri="{BB962C8B-B14F-4D97-AF65-F5344CB8AC3E}">
        <p14:creationId xmlns:p14="http://schemas.microsoft.com/office/powerpoint/2010/main" val="37234656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7" y="260648"/>
            <a:ext cx="3760927" cy="2952328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8240" y="222169"/>
            <a:ext cx="3987743" cy="2990807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3717032"/>
            <a:ext cx="3708707" cy="2776384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8239" y="3717031"/>
            <a:ext cx="3987743" cy="27594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95017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-383419"/>
            <a:ext cx="7632847" cy="72414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713963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Группа 24"/>
          <p:cNvGrpSpPr/>
          <p:nvPr/>
        </p:nvGrpSpPr>
        <p:grpSpPr>
          <a:xfrm>
            <a:off x="5111982" y="2692348"/>
            <a:ext cx="3104019" cy="3240360"/>
            <a:chOff x="3268005" y="1376773"/>
            <a:chExt cx="4112307" cy="4104445"/>
          </a:xfrm>
        </p:grpSpPr>
        <p:cxnSp>
          <p:nvCxnSpPr>
            <p:cNvPr id="5" name="Прямая соединительная линия 4"/>
            <p:cNvCxnSpPr/>
            <p:nvPr/>
          </p:nvCxnSpPr>
          <p:spPr>
            <a:xfrm flipV="1">
              <a:off x="4059740" y="1376773"/>
              <a:ext cx="1268284" cy="4104445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Прямая соединительная линия 5"/>
            <p:cNvCxnSpPr/>
            <p:nvPr/>
          </p:nvCxnSpPr>
          <p:spPr>
            <a:xfrm flipH="1" flipV="1">
              <a:off x="5328084" y="1409308"/>
              <a:ext cx="1268344" cy="407191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Прямая соединительная линия 8"/>
            <p:cNvCxnSpPr/>
            <p:nvPr/>
          </p:nvCxnSpPr>
          <p:spPr>
            <a:xfrm flipH="1" flipV="1">
              <a:off x="3268005" y="2971772"/>
              <a:ext cx="3328423" cy="2509446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flipH="1">
              <a:off x="4059740" y="2958151"/>
              <a:ext cx="3320572" cy="2523067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Прямая соединительная линия 13"/>
            <p:cNvCxnSpPr/>
            <p:nvPr/>
          </p:nvCxnSpPr>
          <p:spPr>
            <a:xfrm flipH="1">
              <a:off x="3275857" y="2944531"/>
              <a:ext cx="4104451" cy="2724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6" name="Группа 25"/>
          <p:cNvGrpSpPr/>
          <p:nvPr/>
        </p:nvGrpSpPr>
        <p:grpSpPr>
          <a:xfrm>
            <a:off x="791401" y="747481"/>
            <a:ext cx="3104019" cy="3240360"/>
            <a:chOff x="3268005" y="1376773"/>
            <a:chExt cx="4112307" cy="4104445"/>
          </a:xfrm>
        </p:grpSpPr>
        <p:cxnSp>
          <p:nvCxnSpPr>
            <p:cNvPr id="27" name="Прямая соединительная линия 26"/>
            <p:cNvCxnSpPr/>
            <p:nvPr/>
          </p:nvCxnSpPr>
          <p:spPr>
            <a:xfrm flipV="1">
              <a:off x="4059740" y="1376773"/>
              <a:ext cx="1268284" cy="4104445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Прямая соединительная линия 27"/>
            <p:cNvCxnSpPr/>
            <p:nvPr/>
          </p:nvCxnSpPr>
          <p:spPr>
            <a:xfrm flipH="1" flipV="1">
              <a:off x="5328084" y="1409308"/>
              <a:ext cx="1268344" cy="407191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Прямая соединительная линия 28"/>
            <p:cNvCxnSpPr/>
            <p:nvPr/>
          </p:nvCxnSpPr>
          <p:spPr>
            <a:xfrm flipH="1" flipV="1">
              <a:off x="3268005" y="2971772"/>
              <a:ext cx="3328423" cy="2509446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Прямая соединительная линия 29"/>
            <p:cNvCxnSpPr/>
            <p:nvPr/>
          </p:nvCxnSpPr>
          <p:spPr>
            <a:xfrm flipH="1">
              <a:off x="4059740" y="2958151"/>
              <a:ext cx="3320572" cy="2523067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Прямая соединительная линия 30"/>
            <p:cNvCxnSpPr/>
            <p:nvPr/>
          </p:nvCxnSpPr>
          <p:spPr>
            <a:xfrm flipH="1">
              <a:off x="3275857" y="2944531"/>
              <a:ext cx="4104451" cy="2724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2" name="Прямоугольник 31"/>
          <p:cNvSpPr/>
          <p:nvPr/>
        </p:nvSpPr>
        <p:spPr>
          <a:xfrm>
            <a:off x="4211882" y="3152904"/>
            <a:ext cx="1800200" cy="111898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400" b="1" dirty="0" smtClean="0"/>
              <a:t>НО</a:t>
            </a:r>
            <a:endParaRPr lang="ru-RU" b="1" dirty="0"/>
          </a:p>
        </p:txBody>
      </p:sp>
      <p:sp>
        <p:nvSpPr>
          <p:cNvPr id="33" name="Прямоугольник 32"/>
          <p:cNvSpPr/>
          <p:nvPr/>
        </p:nvSpPr>
        <p:spPr>
          <a:xfrm>
            <a:off x="7129642" y="3098160"/>
            <a:ext cx="1800200" cy="111898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400" b="1" dirty="0" smtClean="0"/>
              <a:t>СИ</a:t>
            </a:r>
            <a:endParaRPr lang="ru-RU" b="1" dirty="0"/>
          </a:p>
        </p:txBody>
      </p:sp>
      <p:sp>
        <p:nvSpPr>
          <p:cNvPr id="34" name="Прямоугольник 33"/>
          <p:cNvSpPr/>
          <p:nvPr/>
        </p:nvSpPr>
        <p:spPr>
          <a:xfrm>
            <a:off x="6993822" y="5738230"/>
            <a:ext cx="1800200" cy="111898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400" b="1" dirty="0" smtClean="0"/>
              <a:t>ВИК</a:t>
            </a:r>
            <a:endParaRPr lang="ru-RU" b="1" dirty="0"/>
          </a:p>
        </p:txBody>
      </p:sp>
      <p:sp>
        <p:nvSpPr>
          <p:cNvPr id="35" name="Прямоугольник 34"/>
          <p:cNvSpPr/>
          <p:nvPr/>
        </p:nvSpPr>
        <p:spPr>
          <a:xfrm>
            <a:off x="4567949" y="5726999"/>
            <a:ext cx="1800200" cy="111898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400" b="1" dirty="0" smtClean="0"/>
              <a:t>ДО</a:t>
            </a:r>
            <a:endParaRPr lang="ru-RU" b="1" dirty="0"/>
          </a:p>
        </p:txBody>
      </p:sp>
      <p:sp>
        <p:nvSpPr>
          <p:cNvPr id="36" name="Прямоугольник 35"/>
          <p:cNvSpPr/>
          <p:nvPr/>
        </p:nvSpPr>
        <p:spPr>
          <a:xfrm>
            <a:off x="5766809" y="1821012"/>
            <a:ext cx="1800200" cy="111898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400" b="1" dirty="0" smtClean="0"/>
              <a:t>ПО</a:t>
            </a:r>
            <a:endParaRPr lang="ru-RU" b="1" dirty="0"/>
          </a:p>
        </p:txBody>
      </p:sp>
      <p:sp>
        <p:nvSpPr>
          <p:cNvPr id="37" name="Прямоугольник 36"/>
          <p:cNvSpPr/>
          <p:nvPr/>
        </p:nvSpPr>
        <p:spPr>
          <a:xfrm>
            <a:off x="2908281" y="1124744"/>
            <a:ext cx="1800200" cy="111898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400" b="1" dirty="0" smtClean="0"/>
              <a:t>РЁ</a:t>
            </a:r>
            <a:endParaRPr lang="ru-RU" b="1" dirty="0"/>
          </a:p>
        </p:txBody>
      </p:sp>
      <p:sp>
        <p:nvSpPr>
          <p:cNvPr id="38" name="Прямоугольник 37"/>
          <p:cNvSpPr/>
          <p:nvPr/>
        </p:nvSpPr>
        <p:spPr>
          <a:xfrm>
            <a:off x="266720" y="3717032"/>
            <a:ext cx="1800200" cy="111898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400" b="1" dirty="0" smtClean="0"/>
              <a:t>БЕ</a:t>
            </a:r>
            <a:endParaRPr lang="ru-RU" b="1" dirty="0"/>
          </a:p>
        </p:txBody>
      </p:sp>
      <p:sp>
        <p:nvSpPr>
          <p:cNvPr id="39" name="Прямоугольник 38"/>
          <p:cNvSpPr/>
          <p:nvPr/>
        </p:nvSpPr>
        <p:spPr>
          <a:xfrm>
            <a:off x="-9337" y="1090772"/>
            <a:ext cx="1800200" cy="111898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400" b="1" dirty="0" smtClean="0"/>
              <a:t>ЗО</a:t>
            </a:r>
            <a:endParaRPr lang="ru-RU" b="1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2589091" y="3712396"/>
            <a:ext cx="1800200" cy="111898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400" b="1" dirty="0" smtClean="0"/>
              <a:t>ВИК</a:t>
            </a:r>
            <a:endParaRPr lang="ru-RU" b="1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1443311" y="0"/>
            <a:ext cx="1800200" cy="90705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400" b="1" dirty="0" smtClean="0"/>
              <a:t>ПОД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379443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833195" y="4831254"/>
            <a:ext cx="3888432" cy="1143000"/>
          </a:xfrm>
        </p:spPr>
        <p:txBody>
          <a:bodyPr/>
          <a:lstStyle/>
          <a:p>
            <a:r>
              <a:rPr lang="ru-RU" sz="4800" b="1" dirty="0" smtClean="0"/>
              <a:t>Подосиновик</a:t>
            </a:r>
            <a:endParaRPr lang="ru-RU" b="1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5" y="260648"/>
            <a:ext cx="3857625" cy="4536504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0138" y="260648"/>
            <a:ext cx="3854546" cy="4536504"/>
          </a:xfrm>
          <a:prstGeom prst="rect">
            <a:avLst/>
          </a:prstGeom>
        </p:spPr>
      </p:pic>
      <p:sp>
        <p:nvSpPr>
          <p:cNvPr id="6" name="Заголовок 1"/>
          <p:cNvSpPr txBox="1">
            <a:spLocks/>
          </p:cNvSpPr>
          <p:nvPr/>
        </p:nvSpPr>
        <p:spPr>
          <a:xfrm>
            <a:off x="395536" y="4797152"/>
            <a:ext cx="385454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4800" b="1" dirty="0" smtClean="0"/>
              <a:t>Подберёзовик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40993781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31902"/>
            <a:ext cx="9186535" cy="6889901"/>
          </a:xfrm>
          <a:prstGeom prst="rect">
            <a:avLst/>
          </a:prstGeom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6897" y="620688"/>
            <a:ext cx="8964488" cy="4320480"/>
          </a:xfrm>
        </p:spPr>
        <p:txBody>
          <a:bodyPr>
            <a:noAutofit/>
          </a:bodyPr>
          <a:lstStyle/>
          <a:p>
            <a:pPr marL="857250" indent="-857250" algn="l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sz="6600" b="1" dirty="0" smtClean="0">
                <a:solidFill>
                  <a:schemeClr val="bg1"/>
                </a:solidFill>
                <a:latin typeface="ScriptC" panose="00000400000000000000" pitchFamily="2" charset="0"/>
                <a:cs typeface="ScriptC" panose="00000400000000000000" pitchFamily="2" charset="0"/>
              </a:rPr>
              <a:t>Мне понравилось…</a:t>
            </a:r>
            <a:endParaRPr lang="ru-RU" sz="6600" b="1" dirty="0">
              <a:solidFill>
                <a:schemeClr val="bg1"/>
              </a:solidFill>
              <a:latin typeface="ScriptC" panose="00000400000000000000" pitchFamily="2" charset="0"/>
              <a:cs typeface="ScriptC" panose="00000400000000000000" pitchFamily="2" charset="0"/>
            </a:endParaRPr>
          </a:p>
          <a:p>
            <a:pPr marL="857250" indent="-857250" algn="l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sz="6600" b="1" dirty="0" smtClean="0">
                <a:solidFill>
                  <a:schemeClr val="bg1"/>
                </a:solidFill>
                <a:latin typeface="ScriptC" panose="00000400000000000000" pitchFamily="2" charset="0"/>
                <a:cs typeface="ScriptC" panose="00000400000000000000" pitchFamily="2" charset="0"/>
              </a:rPr>
              <a:t>Мне лучше всего удалось…</a:t>
            </a:r>
          </a:p>
          <a:p>
            <a:pPr marL="857250" indent="-857250" algn="l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sz="6600" b="1" dirty="0" smtClean="0">
                <a:solidFill>
                  <a:schemeClr val="bg1"/>
                </a:solidFill>
                <a:latin typeface="ScriptC" panose="00000400000000000000" pitchFamily="2" charset="0"/>
                <a:cs typeface="ScriptC" panose="00000400000000000000" pitchFamily="2" charset="0"/>
              </a:rPr>
              <a:t>Мне нужно поработать над …</a:t>
            </a:r>
            <a:endParaRPr lang="ru-RU" sz="6600" b="1" dirty="0" smtClean="0">
              <a:solidFill>
                <a:schemeClr val="bg1"/>
              </a:solidFill>
              <a:latin typeface="ScriptC" panose="00000400000000000000" pitchFamily="2" charset="0"/>
              <a:cs typeface="ScriptC" panose="000004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8481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31902"/>
            <a:ext cx="9186535" cy="6889901"/>
          </a:xfrm>
          <a:prstGeom prst="rect">
            <a:avLst/>
          </a:prstGeom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96822" y="1268760"/>
            <a:ext cx="7992888" cy="432048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ru-RU" sz="11500" b="1" dirty="0" smtClean="0">
                <a:solidFill>
                  <a:schemeClr val="bg1"/>
                </a:solidFill>
                <a:latin typeface="ScriptC" panose="00000400000000000000" pitchFamily="2" charset="0"/>
                <a:cs typeface="ScriptC" panose="00000400000000000000" pitchFamily="2" charset="0"/>
              </a:rPr>
              <a:t>Спасибо</a:t>
            </a:r>
          </a:p>
          <a:p>
            <a:pPr>
              <a:spcBef>
                <a:spcPts val="0"/>
              </a:spcBef>
            </a:pPr>
            <a:r>
              <a:rPr lang="ru-RU" sz="11500" b="1" dirty="0" smtClean="0">
                <a:solidFill>
                  <a:schemeClr val="bg1"/>
                </a:solidFill>
                <a:latin typeface="ScriptC" panose="00000400000000000000" pitchFamily="2" charset="0"/>
                <a:cs typeface="ScriptC" panose="00000400000000000000" pitchFamily="2" charset="0"/>
              </a:rPr>
              <a:t>за урок!</a:t>
            </a:r>
            <a:endParaRPr lang="ru-RU" sz="11500" b="1" dirty="0">
              <a:solidFill>
                <a:schemeClr val="bg1"/>
              </a:solidFill>
              <a:latin typeface="ScriptC" panose="00000400000000000000" pitchFamily="2" charset="0"/>
              <a:cs typeface="ScriptC" panose="000004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66354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333</TotalTime>
  <Words>33</Words>
  <Application>Microsoft Office PowerPoint</Application>
  <PresentationFormat>Экран (4:3)</PresentationFormat>
  <Paragraphs>19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11 ноября</vt:lpstr>
      <vt:lpstr>Презентация PowerPoint</vt:lpstr>
      <vt:lpstr>Презентация PowerPoint</vt:lpstr>
      <vt:lpstr>Презентация PowerPoint</vt:lpstr>
      <vt:lpstr>Презентация PowerPoint</vt:lpstr>
      <vt:lpstr>Подосиновик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 ноября</dc:title>
  <dc:creator>Ольга</dc:creator>
  <cp:lastModifiedBy>Ольга</cp:lastModifiedBy>
  <cp:revision>16</cp:revision>
  <dcterms:created xsi:type="dcterms:W3CDTF">2014-02-21T11:50:53Z</dcterms:created>
  <dcterms:modified xsi:type="dcterms:W3CDTF">2014-02-27T16:32:13Z</dcterms:modified>
</cp:coreProperties>
</file>