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85" r:id="rId2"/>
    <p:sldId id="256" r:id="rId3"/>
    <p:sldId id="286" r:id="rId4"/>
    <p:sldId id="289" r:id="rId5"/>
    <p:sldId id="258" r:id="rId6"/>
    <p:sldId id="287" r:id="rId7"/>
    <p:sldId id="290" r:id="rId8"/>
    <p:sldId id="275" r:id="rId9"/>
    <p:sldId id="288" r:id="rId10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8BC6D-F080-4E80-A44C-50214CB2FA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ADEBA3-3D6D-41BA-897A-2EADAEE327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EDCA3-3E5F-4098-BB3A-79DD571E5B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9721A-A3A5-46D1-8CAF-EE629880D4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D517CD-0DF4-46D0-9D4A-C2A6887134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9C247-593E-431E-8ADB-A1EA93406A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42A7B-D24C-4F9C-8281-8189765C22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853AE2-3C33-4CA9-90ED-C5D320B9CC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E83020-5FDD-4D65-B6C5-5F3F79B620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54137-123C-48DE-9D73-D41D175E32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44C93A17-8B87-4061-A52E-A6BE7FE9AF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ACCE2177-56FC-4640-9CED-3F76AC8A00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96;&#1082;&#1086;&#1083;&#1072;\8%20&#1082;&#1083;&#1072;&#1089;&#1089;\&#1080;&#1089;&#1090;&#1086;&#1088;&#1080;&#1103;%20&#1088;&#1086;&#1089;&#1089;&#1080;&#1080;\&#1050;&#1088;&#1099;&#1084;&#1089;&#1082;&#1072;&#1103;%20&#1074;&#1086;&#1081;&#1085;&#1072;.%20&#1054;&#1073;&#1086;&#1088;&#1086;&#1085;&#1072;%20&#1057;&#1077;&#1074;&#1072;&#1089;&#1090;&#1086;&#1087;&#1086;&#1083;&#1103;.%20&#1048;&#1089;&#1090;&#1086;&#1088;&#1080;&#1103;%20&#1056;&#1086;&#1089;&#1089;&#1080;&#1080;..mp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Проверим домашнее задание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752600"/>
            <a:ext cx="8153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Вспомните, как  и почему изменились отношения России и Европы в царствование Николая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Как в связи с этим можно описать международное положение России?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Вспомните, что такое «Восточный вопрос», когда и в связи с чем он возник. Какое участие в нем принимала Россия?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Как решался «Восточный вопрос» в царствование Николая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 Каковы последствия этого?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Какую политику Россия проводила в Средней Азии? Почему? Каковы итоги и последствия этой политики?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Учитывая все вышеизложенное, предположите, как будут развиваться международные отношения России в ближайшее время.  Можно ли было пойти по другому пути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029200"/>
            <a:ext cx="8686800" cy="14208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Крымская война </a:t>
            </a:r>
            <a:b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(1853-1856)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0"/>
            <a:ext cx="8153400" cy="511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урока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002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Причины войны</a:t>
            </a:r>
          </a:p>
          <a:p>
            <a:pPr marL="342900" indent="-342900" algn="l"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Ход военных действий</a:t>
            </a:r>
          </a:p>
          <a:p>
            <a:pPr marL="342900" indent="-342900" algn="l"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Парижский конгресс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0" y="2743200"/>
            <a:ext cx="5467350" cy="36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76600" y="6273225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n-lt"/>
              </a:rPr>
              <a:t>Сестры милосердия </a:t>
            </a:r>
            <a:r>
              <a:rPr lang="ru-RU" sz="1600" dirty="0" err="1" smtClean="0">
                <a:latin typeface="+mn-lt"/>
              </a:rPr>
              <a:t>Крестовоздвиженской</a:t>
            </a:r>
            <a:r>
              <a:rPr lang="ru-RU" sz="1600" dirty="0" smtClean="0">
                <a:latin typeface="+mn-lt"/>
              </a:rPr>
              <a:t> общины времен Крымской войны</a:t>
            </a:r>
            <a:endParaRPr lang="ru-RU" sz="1600" dirty="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Причины войны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95021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Главная причина – соперничество между Россией, Англией, Францией в Европе и обострение «Восточного вопроса».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26670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Повод к войне: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1852  г. – начало спора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«о палестинских святынях»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2514600"/>
            <a:ext cx="400293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57912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Иерусалимский храм Воскресения Господня (Храм Гроба Господня)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4038600"/>
            <a:ext cx="3962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Начало войны: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 июля 1853 г. Русские войска заняли Молдавию и Валахию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16 октября 1853 г. Турция объявила России войну.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 ноября 1853 г. Россия ответила тем же.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plitCrow_in_Crime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62200" y="152400"/>
            <a:ext cx="6667500" cy="51244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152400"/>
            <a:ext cx="22860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«Двуглавая  ворона </a:t>
            </a:r>
          </a:p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Крыму».</a:t>
            </a:r>
          </a:p>
          <a:p>
            <a:endPara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Карикатура в лондонском журнале «Панч», 29 сентября 1855. Два солдата союзников смотрят на убегающего двуглавого орла. Подпись под рисунком: «Двуглавая ворона в Крыму. Она получила жестокий удар! Добей её!»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54102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Задание.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Подумайте о смысле карикатуры. Предположите, каковы были результаты Крымской войны для России.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 основе кинофильма сделайте вывод о причинах поражения России в Крымской войне.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Крымская война. Оборона Севастополя. История России.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1371600" y="1676400"/>
            <a:ext cx="6477000" cy="485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905000"/>
            <a:ext cx="8229600" cy="12510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Дайте развернутый ответ на вопрос «Причины поражения России в Крымской войне».  Подтвердите свои выводы фактами из фильма. Каковы, на ваш взгляд, последствия этого поражения для России?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30480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Задание 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Рисунок 5" descr="Congress_of_Paris_185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52600" y="3657600"/>
            <a:ext cx="5638800" cy="28835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81000" y="1676400"/>
            <a:ext cx="8610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buFontTx/>
              <a:buBlip>
                <a:blip r:embed="rId2"/>
              </a:buBlip>
              <a:tabLst>
                <a:tab pos="-228600" algn="l"/>
              </a:tabLst>
            </a:pPr>
            <a:r>
              <a:rPr lang="ru-RU" sz="2000" b="1" dirty="0" smtClean="0">
                <a:latin typeface="+mn-lt"/>
              </a:rPr>
              <a:t>Россия возвращала Турции город Карс с крепостью, получая в обмен захваченный у неё Севастополь, Балаклаву и другие крымские города.</a:t>
            </a:r>
          </a:p>
          <a:p>
            <a:pPr algn="l">
              <a:buFontTx/>
              <a:buBlip>
                <a:blip r:embed="rId2"/>
              </a:buBlip>
              <a:tabLst>
                <a:tab pos="-228600" algn="l"/>
              </a:tabLst>
            </a:pPr>
            <a:r>
              <a:rPr lang="ru-RU" sz="2000" b="1" dirty="0" smtClean="0">
                <a:latin typeface="+mn-lt"/>
              </a:rPr>
              <a:t>Чёрное море объявлялось нейтральным, с запрещением России и Османской империи иметь там военные флоты и арсеналы.</a:t>
            </a:r>
          </a:p>
          <a:p>
            <a:pPr algn="l">
              <a:buFontTx/>
              <a:buBlip>
                <a:blip r:embed="rId2"/>
              </a:buBlip>
              <a:tabLst>
                <a:tab pos="-228600" algn="l"/>
              </a:tabLst>
            </a:pPr>
            <a:r>
              <a:rPr lang="ru-RU" sz="2000" b="1" dirty="0" smtClean="0">
                <a:latin typeface="+mn-lt"/>
              </a:rPr>
              <a:t>  Часть русской Бессарабии с устьем Дуная была присоединена к Молдавии.</a:t>
            </a:r>
          </a:p>
          <a:p>
            <a:pPr algn="l">
              <a:buFontTx/>
              <a:buBlip>
                <a:blip r:embed="rId2"/>
              </a:buBlip>
              <a:tabLst>
                <a:tab pos="-228600" algn="l"/>
              </a:tabLst>
            </a:pPr>
            <a:r>
              <a:rPr lang="ru-RU" sz="2000" b="1" dirty="0" smtClean="0">
                <a:latin typeface="+mn-lt"/>
              </a:rPr>
              <a:t>Россия протектората над Молдавией и Валахией и исключительного покровительства России над христианскими подданными Османской империи.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Парижский мир (1856)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48768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Задание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Подумайте, какое из этих условий было наиболее тяжелым для России? Почему?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44780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 § 14, задания в тетради на печатной основе 1,3, 6,7.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Найдите в энциклопедиях или Интернете картины, посвященные Крымской войне. Составьте по одной из них рассказ, описывающий изображенное на картине. Не забудьте указать название картины, дату ее создания и автора.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Рисунок 3" descr="Crimean-war-1853-56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71600" y="3352800"/>
            <a:ext cx="6172200" cy="339228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1037</TotalTime>
  <Words>462</Words>
  <Application>Microsoft Office PowerPoint</Application>
  <PresentationFormat>Экран (4:3)</PresentationFormat>
  <Paragraphs>39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Модульная</vt:lpstr>
      <vt:lpstr>Проверим домашнее задание</vt:lpstr>
      <vt:lpstr>Крымская война  (1853-1856) </vt:lpstr>
      <vt:lpstr>План урока</vt:lpstr>
      <vt:lpstr>1. Причины войны</vt:lpstr>
      <vt:lpstr>Слайд 5</vt:lpstr>
      <vt:lpstr>Задание. На основе кинофильма сделайте вывод о причинах поражения России в Крымской войне. </vt:lpstr>
      <vt:lpstr>Дайте развернутый ответ на вопрос «Причины поражения России в Крымской войне».  Подтвердите свои выводы фактами из фильма. Каковы, на ваш взгляд, последствия этого поражения для России?</vt:lpstr>
      <vt:lpstr>3. Парижский мир (1856)</vt:lpstr>
      <vt:lpstr>Домашнее задание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</dc:creator>
  <cp:lastModifiedBy>Roman</cp:lastModifiedBy>
  <cp:revision>164</cp:revision>
  <dcterms:created xsi:type="dcterms:W3CDTF">2006-04-18T17:31:53Z</dcterms:created>
  <dcterms:modified xsi:type="dcterms:W3CDTF">2014-04-17T18:00:40Z</dcterms:modified>
</cp:coreProperties>
</file>