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62" r:id="rId2"/>
    <p:sldId id="283" r:id="rId3"/>
    <p:sldId id="264" r:id="rId4"/>
    <p:sldId id="263" r:id="rId5"/>
    <p:sldId id="278" r:id="rId6"/>
    <p:sldId id="280" r:id="rId7"/>
    <p:sldId id="279" r:id="rId8"/>
    <p:sldId id="281" r:id="rId9"/>
    <p:sldId id="282" r:id="rId10"/>
    <p:sldId id="284" r:id="rId11"/>
    <p:sldId id="285" r:id="rId12"/>
    <p:sldId id="266" r:id="rId13"/>
    <p:sldId id="261" r:id="rId14"/>
    <p:sldId id="286" r:id="rId15"/>
    <p:sldId id="287" r:id="rId16"/>
    <p:sldId id="288" r:id="rId17"/>
    <p:sldId id="289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1F51F-908E-4DB7-B49D-E1F933CB97FB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ADABD-EE37-4EE2-96CD-FBBF8AE66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02005-56F9-4EAC-8D74-10A504090F1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FDC9B8-FB83-4A7B-9665-D953E772D7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02005-56F9-4EAC-8D74-10A504090F1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FDC9B8-FB83-4A7B-9665-D953E772D7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02005-56F9-4EAC-8D74-10A504090F1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FDC9B8-FB83-4A7B-9665-D953E772D7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02005-56F9-4EAC-8D74-10A504090F1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FDC9B8-FB83-4A7B-9665-D953E772D7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02005-56F9-4EAC-8D74-10A504090F1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FDC9B8-FB83-4A7B-9665-D953E772D7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02005-56F9-4EAC-8D74-10A504090F1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FDC9B8-FB83-4A7B-9665-D953E772D7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02005-56F9-4EAC-8D74-10A504090F1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FDC9B8-FB83-4A7B-9665-D953E772D7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02005-56F9-4EAC-8D74-10A504090F1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FDC9B8-FB83-4A7B-9665-D953E772D7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02005-56F9-4EAC-8D74-10A504090F1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FDC9B8-FB83-4A7B-9665-D953E772D7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02005-56F9-4EAC-8D74-10A504090F1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FDC9B8-FB83-4A7B-9665-D953E772D7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02005-56F9-4EAC-8D74-10A504090F1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FDC9B8-FB83-4A7B-9665-D953E772D7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5802005-56F9-4EAC-8D74-10A504090F1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FFDC9B8-FB83-4A7B-9665-D953E772D7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Школа волшебников – начальные классы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работаем с фильтрами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7334301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7596745" cy="5697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251604"/>
          </a:xfrm>
        </p:spPr>
        <p:txBody>
          <a:bodyPr/>
          <a:lstStyle/>
          <a:p>
            <a:r>
              <a:rPr lang="ru-RU" dirty="0" smtClean="0"/>
              <a:t>Практическая работа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создать композицию с акцентом на прямоугольную область внутри изображения и надписями рекламной направленности.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Для фотографий, размещённых в папке «Обеспечение»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00034" y="571480"/>
            <a:ext cx="4071966" cy="49022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tabLst>
                <a:tab pos="442913" algn="l"/>
                <a:tab pos="2241550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Сделайте рамку и добавьте тень;</a:t>
            </a:r>
          </a:p>
          <a:p>
            <a:pPr marL="0" indent="0">
              <a:spcBef>
                <a:spcPts val="0"/>
              </a:spcBef>
              <a:tabLst>
                <a:tab pos="442913" algn="l"/>
                <a:tab pos="2241550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Оформите с помощью фильтра задний план;</a:t>
            </a:r>
          </a:p>
          <a:p>
            <a:pPr marL="0" indent="0">
              <a:spcBef>
                <a:spcPts val="0"/>
              </a:spcBef>
              <a:tabLst>
                <a:tab pos="442913" algn="l"/>
                <a:tab pos="2241550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Выберите подходящий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стиль текста и гармонично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разместите надпись рекламного содержания; </a:t>
            </a:r>
          </a:p>
          <a:p>
            <a:pPr marL="0" indent="0">
              <a:spcBef>
                <a:spcPts val="0"/>
              </a:spcBef>
              <a:tabLst>
                <a:tab pos="442913" algn="l"/>
                <a:tab pos="2241550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Сохраните результат в форматах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psd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jpeg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23158">
            <a:off x="4390142" y="1298123"/>
            <a:ext cx="4373897" cy="3028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у нас получилось</a:t>
            </a:r>
            <a:endParaRPr lang="ru-RU" dirty="0"/>
          </a:p>
        </p:txBody>
      </p:sp>
      <p:pic>
        <p:nvPicPr>
          <p:cNvPr id="13" name="Содержимое 12" descr="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2910" y="571480"/>
            <a:ext cx="3932238" cy="2949179"/>
          </a:xfrm>
        </p:spPr>
      </p:pic>
      <p:pic>
        <p:nvPicPr>
          <p:cNvPr id="14" name="Содержимое 13" descr="1копирование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438" y="2071678"/>
            <a:ext cx="3930650" cy="294798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4копирование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2" y="571479"/>
            <a:ext cx="4503408" cy="3000397"/>
          </a:xfrm>
        </p:spPr>
      </p:pic>
      <p:pic>
        <p:nvPicPr>
          <p:cNvPr id="6" name="Содержимое 5" descr="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29124" y="2857496"/>
            <a:ext cx="4246253" cy="2829067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571034"/>
            <a:ext cx="4700887" cy="3143718"/>
          </a:xfrm>
        </p:spPr>
      </p:pic>
      <p:pic>
        <p:nvPicPr>
          <p:cNvPr id="6" name="Содержимое 5" descr="6копирование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86248" y="2786058"/>
            <a:ext cx="4301634" cy="287671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2" y="571480"/>
            <a:ext cx="4286280" cy="3214711"/>
          </a:xfrm>
        </p:spPr>
      </p:pic>
      <p:pic>
        <p:nvPicPr>
          <p:cNvPr id="6" name="Содержимое 5" descr="7копирование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57686" y="2714620"/>
            <a:ext cx="4216402" cy="3162302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Создать </a:t>
            </a:r>
            <a:r>
              <a:rPr lang="ru-RU" dirty="0" err="1" smtClean="0"/>
              <a:t>веб-альбом</a:t>
            </a:r>
            <a:r>
              <a:rPr lang="ru-RU" dirty="0" smtClean="0"/>
              <a:t> </a:t>
            </a:r>
            <a:r>
              <a:rPr lang="ru-RU" dirty="0" smtClean="0"/>
              <a:t>«Создание композиций»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714356"/>
            <a:ext cx="5976938" cy="4171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285860"/>
            <a:ext cx="4378353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785794"/>
            <a:ext cx="2786082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000100" y="414338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№1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857884" y="471488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№2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02920" y="5357826"/>
            <a:ext cx="8183880" cy="679324"/>
          </a:xfrm>
        </p:spPr>
        <p:txBody>
          <a:bodyPr>
            <a:normAutofit/>
          </a:bodyPr>
          <a:lstStyle/>
          <a:p>
            <a:r>
              <a:rPr lang="ru-RU" dirty="0" smtClean="0"/>
              <a:t>Композиции с акцентом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омпозиция.jpg"/>
          <p:cNvPicPr>
            <a:picLocks noChangeAspect="1"/>
          </p:cNvPicPr>
          <p:nvPr/>
        </p:nvPicPr>
        <p:blipFill>
          <a:blip r:embed="rId2" cstate="screen">
            <a:lum bright="10000" contrast="10000"/>
          </a:blip>
          <a:stretch>
            <a:fillRect/>
          </a:stretch>
        </p:blipFill>
        <p:spPr>
          <a:xfrm>
            <a:off x="714348" y="428604"/>
            <a:ext cx="7834367" cy="58757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104072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0034" y="500042"/>
            <a:ext cx="4667251" cy="3500438"/>
          </a:xfrm>
          <a:prstGeom prst="rect">
            <a:avLst/>
          </a:prstGeom>
        </p:spPr>
      </p:pic>
      <p:pic>
        <p:nvPicPr>
          <p:cNvPr id="7" name="Рисунок 6" descr="композиция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714744" y="2214554"/>
            <a:ext cx="4857784" cy="364333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Sketch</a:t>
            </a:r>
            <a:r>
              <a:rPr lang="ru-RU" dirty="0" smtClean="0"/>
              <a:t>(Эскиз)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3" name="Содержимое 10" descr="P104072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143504" y="500042"/>
            <a:ext cx="3524274" cy="2643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Содержимое 17" descr="полутон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00034" y="428604"/>
            <a:ext cx="3357586" cy="25181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Содержимое 13" descr="хром.jpg"/>
          <p:cNvPicPr>
            <a:picLocks noGrp="1" noChangeAspect="1"/>
          </p:cNvPicPr>
          <p:nvPr>
            <p:ph sz="quarter" idx="2"/>
          </p:nvPr>
        </p:nvPicPr>
        <p:blipFill>
          <a:blip r:embed="rId4" cstate="screen"/>
          <a:stretch>
            <a:fillRect/>
          </a:stretch>
        </p:blipFill>
        <p:spPr>
          <a:xfrm>
            <a:off x="2428860" y="2428868"/>
            <a:ext cx="3357586" cy="25181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Содержимое 14" descr="рельеф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286380" y="3786190"/>
            <a:ext cx="3263895" cy="24479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Stylize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(Стилизация)</a:t>
            </a:r>
            <a:endParaRPr lang="ru-RU" dirty="0"/>
          </a:p>
        </p:txBody>
      </p:sp>
      <p:pic>
        <p:nvPicPr>
          <p:cNvPr id="9" name="Содержимое 8" descr="стил_соляр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999068" y="3249235"/>
            <a:ext cx="3573460" cy="26800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Содержимое 7" descr="стил_свеч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571472" y="928670"/>
            <a:ext cx="4000528" cy="30003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Содержимое 4" descr="стил_к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43438" y="500042"/>
            <a:ext cx="3524274" cy="2643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Texture</a:t>
            </a:r>
            <a:r>
              <a:rPr lang="ru-RU" dirty="0" smtClean="0"/>
              <a:t> (Текстура)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Содержимое 7" descr="текст_плитка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929190" y="642918"/>
            <a:ext cx="3357586" cy="25181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Содержимое 4" descr="текст_мозайка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286380" y="3357562"/>
            <a:ext cx="3429024" cy="25717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Содержимое 11" descr="текст_1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>
            <a:off x="642910" y="857232"/>
            <a:ext cx="4095778" cy="30718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Render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(Визуализация)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Содержимое 7" descr="ренд12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500034" y="1571612"/>
            <a:ext cx="3932238" cy="29491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Содержимое 4" descr="ренд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57752" y="3071810"/>
            <a:ext cx="3932238" cy="29491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Содержимое 8" descr="ренд_свет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>
            <a:off x="3929058" y="500042"/>
            <a:ext cx="3930650" cy="29479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Distort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(Искажение)</a:t>
            </a:r>
            <a:endParaRPr lang="ru-RU" dirty="0"/>
          </a:p>
        </p:txBody>
      </p:sp>
      <p:pic>
        <p:nvPicPr>
          <p:cNvPr id="9" name="Содержимое 8" descr="искаж_рябь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786314" y="500042"/>
            <a:ext cx="3716336" cy="27872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Содержимое 7" descr="искаж_свет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642910" y="1214422"/>
            <a:ext cx="3932238" cy="29491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Содержимое 4" descr="искаж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072066" y="3500438"/>
            <a:ext cx="3575048" cy="26812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578</TotalTime>
  <Words>75</Words>
  <Application>Microsoft Office PowerPoint</Application>
  <PresentationFormat>Экран (4:3)</PresentationFormat>
  <Paragraphs>19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Аспект</vt:lpstr>
      <vt:lpstr>Школа волшебников – начальные классы</vt:lpstr>
      <vt:lpstr>Композиции с акцентом</vt:lpstr>
      <vt:lpstr>Слайд 3</vt:lpstr>
      <vt:lpstr>Слайд 4</vt:lpstr>
      <vt:lpstr>Sketch(Эскиз) </vt:lpstr>
      <vt:lpstr>Stylize  (Стилизация)</vt:lpstr>
      <vt:lpstr>Texture (Текстура) </vt:lpstr>
      <vt:lpstr>Render  (Визуализация) </vt:lpstr>
      <vt:lpstr>Distort  (Искажение)</vt:lpstr>
      <vt:lpstr>Слайд 10</vt:lpstr>
      <vt:lpstr>Слайд 11</vt:lpstr>
      <vt:lpstr>Практическая работа</vt:lpstr>
      <vt:lpstr>Для фотографий, размещённых в папке «Обеспечение»</vt:lpstr>
      <vt:lpstr>Что у нас получилось</vt:lpstr>
      <vt:lpstr>Слайд 15</vt:lpstr>
      <vt:lpstr>Слайд 16</vt:lpstr>
      <vt:lpstr>Слайд 17</vt:lpstr>
      <vt:lpstr>Создать веб-альбом «Создание композиций»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Тоновая и цветовая коррекция</dc:title>
  <dc:creator>Customer</dc:creator>
  <cp:lastModifiedBy>Customer</cp:lastModifiedBy>
  <cp:revision>54</cp:revision>
  <dcterms:created xsi:type="dcterms:W3CDTF">2013-12-01T10:17:28Z</dcterms:created>
  <dcterms:modified xsi:type="dcterms:W3CDTF">2014-01-28T13:53:30Z</dcterms:modified>
</cp:coreProperties>
</file>