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0"/>
            <a:ext cx="7467600" cy="11430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467600" cy="990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6600" y="0"/>
            <a:ext cx="19050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1600" y="0"/>
            <a:ext cx="55626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1600" y="1371600"/>
            <a:ext cx="3706813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30813" y="1371600"/>
            <a:ext cx="3708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371600"/>
            <a:ext cx="756761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76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В. Астафьев 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 smtClean="0"/>
              <a:t>Васюткино</a:t>
            </a:r>
            <a:r>
              <a:rPr lang="ru-RU" dirty="0" smtClean="0"/>
              <a:t> озеро»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Вспомним изученные произведения</a:t>
            </a:r>
            <a:endParaRPr lang="ru-RU" dirty="0">
              <a:solidFill>
                <a:srgbClr val="FF0000"/>
              </a:solidFill>
              <a:latin typeface="Comic Sans MS" pitchFamily="66" charset="0"/>
              <a:cs typeface="Aharoni" pitchFamily="2" charset="-79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12125"/>
            <a:ext cx="7564803" cy="5141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0"/>
            <a:ext cx="7620000" cy="4571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F:\Курсы ФГОС\Конспект урока\картинки\Кривое зеркал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19856"/>
            <a:ext cx="6760604" cy="6738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0"/>
            <a:ext cx="7620000" cy="4571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5" name="Picture 3" descr="C:\Users\1\Desktop\Курсы ФГОС\Конспект урока\картинки\Том Сойе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08884"/>
            <a:ext cx="5256584" cy="6806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0"/>
            <a:ext cx="7620000" cy="4571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F:\Курсы ФГОС\Конспект урока\картинки\Тихое утр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7082" y="476672"/>
            <a:ext cx="7094996" cy="61544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0"/>
            <a:ext cx="7620000" cy="4571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5400" dirty="0" smtClean="0">
                <a:solidFill>
                  <a:srgbClr val="0070C0"/>
                </a:solidFill>
                <a:latin typeface="Comic Sans MS" pitchFamily="66" charset="0"/>
              </a:rPr>
              <a:t>Формирование характера </a:t>
            </a:r>
            <a:r>
              <a:rPr lang="ru-RU" sz="5400" dirty="0" err="1" smtClean="0">
                <a:solidFill>
                  <a:srgbClr val="0070C0"/>
                </a:solidFill>
                <a:latin typeface="Comic Sans MS" pitchFamily="66" charset="0"/>
              </a:rPr>
              <a:t>Васютки</a:t>
            </a:r>
            <a:endParaRPr lang="ru-RU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err="1" smtClean="0">
                <a:solidFill>
                  <a:srgbClr val="FF0000"/>
                </a:solidFill>
                <a:latin typeface="Comic Sans MS" pitchFamily="66" charset="0"/>
              </a:rPr>
              <a:t>Васютка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122" name="Picture 2" descr="F:\Курсы ФГОС\Конспект урока\картинки\Васют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07905"/>
            <a:ext cx="7683371" cy="54954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sseas_prt_crisp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ppp_sseas_prt_crisp</Template>
  <TotalTime>297</TotalTime>
  <Words>10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ppp_sseas_prt_crisp</vt:lpstr>
      <vt:lpstr>В. Астафьев  «Васюткино озеро»</vt:lpstr>
      <vt:lpstr>Вспомним изученные произведения</vt:lpstr>
      <vt:lpstr>Слайд 3</vt:lpstr>
      <vt:lpstr>Слайд 4</vt:lpstr>
      <vt:lpstr>Слайд 5</vt:lpstr>
      <vt:lpstr>Слайд 6</vt:lpstr>
      <vt:lpstr>Васютка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1</cp:lastModifiedBy>
  <cp:revision>32</cp:revision>
  <dcterms:created xsi:type="dcterms:W3CDTF">2013-07-10T06:37:41Z</dcterms:created>
  <dcterms:modified xsi:type="dcterms:W3CDTF">2013-07-10T11:47:46Z</dcterms:modified>
</cp:coreProperties>
</file>