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C0B18-7E68-4AF6-B43A-67419D34778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781E-3BFF-4E53-949C-BE1261F3A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781E-3BFF-4E53-949C-BE1261F3A98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8E480-C0F6-4D85-AAF6-8215D9C4FF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BADB-4D2A-4C16-B2D5-C4DE0AD16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88840"/>
            <a:ext cx="7858180" cy="43204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Задача</a:t>
            </a:r>
            <a:br>
              <a:rPr lang="ru-RU" sz="3600" dirty="0" smtClean="0"/>
            </a:br>
            <a:r>
              <a:rPr lang="ru-RU" sz="3600" dirty="0" smtClean="0"/>
              <a:t>Ученики вместе с родителями на школьном дворе посадили 7 деревьев: 4 липы , 2 берёзы, 1 сосну </a:t>
            </a:r>
            <a:r>
              <a:rPr lang="en-US" sz="3600" dirty="0" smtClean="0"/>
              <a:t>.</a:t>
            </a:r>
            <a:r>
              <a:rPr lang="ru-RU" sz="3600" dirty="0" smtClean="0"/>
              <a:t>Какую часть всех деревьев составляют </a:t>
            </a:r>
            <a:r>
              <a:rPr lang="ru-RU" sz="3600" dirty="0" err="1" smtClean="0"/>
              <a:t>липы,берёзы</a:t>
            </a:r>
            <a:r>
              <a:rPr lang="ru-RU" sz="3600" dirty="0" smtClean="0"/>
              <a:t>, сосна?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7776864" cy="20882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Молчанова Надежда Павловна  231-915-243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Приложение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15304" cy="4214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4/7  *  2/7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1/7  *  4/7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2/7   *  1/7                                                               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001056" cy="5429288"/>
          </a:xfrm>
        </p:spPr>
        <p:txBody>
          <a:bodyPr>
            <a:normAutofit fontScale="90000"/>
          </a:bodyPr>
          <a:lstStyle/>
          <a:p>
            <a:r>
              <a:rPr lang="ru-RU" sz="3600" u="sng" dirty="0"/>
              <a:t>Вариант 1</a:t>
            </a:r>
            <a:r>
              <a:rPr lang="ru-RU" sz="3100" dirty="0"/>
              <a:t>: Нарисуйте квадрат со стороной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 </a:t>
            </a:r>
            <a:r>
              <a:rPr lang="ru-RU" sz="3100" dirty="0"/>
              <a:t>см. Разделите его на 4 равные части и закрасьте 2 такие части. С помощью рисунка запишите соответствующую дробь.</a:t>
            </a:r>
            <a:br>
              <a:rPr lang="ru-RU" sz="3100" dirty="0"/>
            </a:br>
            <a:r>
              <a:rPr lang="ru-RU" sz="3600" u="sng" dirty="0"/>
              <a:t>Вариант 2:</a:t>
            </a:r>
            <a:r>
              <a:rPr lang="ru-RU" sz="3100" dirty="0"/>
              <a:t> Нарисуйте квадрат со стороной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 </a:t>
            </a:r>
            <a:r>
              <a:rPr lang="ru-RU" sz="3100" dirty="0"/>
              <a:t>см. Разделите его на 2 равные части и закрасьте 1 такую часть. С помощью рисунка запишите соответствующую дробь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Задание для работы в парах. Сравнить полученные дроби, сделать вывод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329114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Вариант 1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Расположите дроби в порядке убывания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5/13, 2/13, 10/13, 7/13,</a:t>
            </a:r>
          </a:p>
          <a:p>
            <a:pPr marL="514350" indent="-514350">
              <a:buNone/>
            </a:pPr>
            <a:r>
              <a:rPr lang="ru-RU" dirty="0" smtClean="0"/>
              <a:t>   4/13, 12/13, 6/13</a:t>
            </a:r>
          </a:p>
          <a:p>
            <a:pPr marL="514350" indent="-514350">
              <a:buNone/>
            </a:pPr>
            <a:r>
              <a:rPr lang="ru-RU" dirty="0" smtClean="0"/>
              <a:t>2. При каких натуральных</a:t>
            </a:r>
          </a:p>
          <a:p>
            <a:pPr marL="514350" indent="-514350">
              <a:buNone/>
            </a:pPr>
            <a:r>
              <a:rPr lang="ru-RU" dirty="0"/>
              <a:t>з</a:t>
            </a:r>
            <a:r>
              <a:rPr lang="ru-RU" dirty="0" smtClean="0"/>
              <a:t>начениях а выполняется</a:t>
            </a:r>
          </a:p>
          <a:p>
            <a:pPr marL="514350" indent="-514350">
              <a:buNone/>
            </a:pPr>
            <a:r>
              <a:rPr lang="ru-RU" dirty="0"/>
              <a:t>н</a:t>
            </a:r>
            <a:r>
              <a:rPr lang="ru-RU" dirty="0" smtClean="0"/>
              <a:t>еравенство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   а/5</a:t>
            </a:r>
            <a:r>
              <a:rPr lang="en-US" dirty="0" smtClean="0"/>
              <a:t>&lt;3/5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281518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Вариант 2</a:t>
            </a:r>
          </a:p>
          <a:p>
            <a:pPr>
              <a:buNone/>
            </a:pPr>
            <a:r>
              <a:rPr lang="ru-RU" dirty="0" smtClean="0"/>
              <a:t>1. Расположите дроби в порядке возрастания</a:t>
            </a:r>
          </a:p>
          <a:p>
            <a:pPr>
              <a:buNone/>
            </a:pPr>
            <a:r>
              <a:rPr lang="ru-RU" dirty="0" smtClean="0"/>
              <a:t>   2/11, 7/11, 5/11, 10/11,</a:t>
            </a:r>
          </a:p>
          <a:p>
            <a:pPr>
              <a:buNone/>
            </a:pPr>
            <a:r>
              <a:rPr lang="ru-RU" dirty="0" smtClean="0"/>
              <a:t>   3/11, 6/11, 4/11</a:t>
            </a:r>
          </a:p>
          <a:p>
            <a:pPr marL="514350" indent="-514350">
              <a:buNone/>
            </a:pPr>
            <a:r>
              <a:rPr lang="ru-RU" dirty="0" smtClean="0"/>
              <a:t>2. При каких натуральных</a:t>
            </a:r>
          </a:p>
          <a:p>
            <a:pPr marL="514350" indent="-514350">
              <a:buNone/>
            </a:pPr>
            <a:r>
              <a:rPr lang="ru-RU" dirty="0" smtClean="0"/>
              <a:t>значениях а выполняется</a:t>
            </a:r>
          </a:p>
          <a:p>
            <a:pPr marL="514350" indent="-514350">
              <a:buNone/>
            </a:pPr>
            <a:r>
              <a:rPr lang="ru-RU" dirty="0" smtClean="0"/>
              <a:t>неравенство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        5/6</a:t>
            </a:r>
            <a:r>
              <a:rPr lang="en-US" dirty="0" smtClean="0"/>
              <a:t>&gt;</a:t>
            </a:r>
            <a:r>
              <a:rPr lang="ru-RU" dirty="0" smtClean="0"/>
              <a:t>а/6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93</Words>
  <Application>Microsoft Office PowerPoint</Application>
  <PresentationFormat>Экран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Задача Ученики вместе с родителями на школьном дворе посадили 7 деревьев: 4 липы , 2 берёзы, 1 сосну .Какую часть всех деревьев составляют липы,берёзы, сосна?</vt:lpstr>
      <vt:lpstr>4/7  *  2/7  1/7  *  4/7  2/7   *  1/7                                                                                       </vt:lpstr>
      <vt:lpstr>Вариант 1: Нарисуйте квадрат со стороной  2 см. Разделите его на 4 равные части и закрасьте 2 такие части. С помощью рисунка запишите соответствующую дробь. Вариант 2: Нарисуйте квадрат со стороной  2 см. Разделите его на 2 равные части и закрасьте 1 такую часть. С помощью рисунка запишите соответствующую дробь.  Задание для работы в парах. Сравнить полученные дроби, сделать вывод. </vt:lpstr>
      <vt:lpstr>Решаем сами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</dc:title>
  <dc:creator>Алексей</dc:creator>
  <cp:lastModifiedBy>Молчанова</cp:lastModifiedBy>
  <cp:revision>6</cp:revision>
  <dcterms:created xsi:type="dcterms:W3CDTF">2013-12-08T14:38:10Z</dcterms:created>
  <dcterms:modified xsi:type="dcterms:W3CDTF">2014-01-30T04:53:33Z</dcterms:modified>
</cp:coreProperties>
</file>