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9" r:id="rId4"/>
    <p:sldId id="258" r:id="rId5"/>
    <p:sldId id="257" r:id="rId6"/>
    <p:sldId id="264" r:id="rId7"/>
    <p:sldId id="266" r:id="rId8"/>
    <p:sldId id="261" r:id="rId9"/>
    <p:sldId id="263" r:id="rId10"/>
    <p:sldId id="262" r:id="rId11"/>
    <p:sldId id="260" r:id="rId12"/>
    <p:sldId id="265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FF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2BD4-8DD6-481B-ABBD-4E11A58E560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1DB0C-F612-4247-96CD-1DC3D156A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DB0C-F612-4247-96CD-1DC3D156AF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4BD1-3669-46A4-AEB3-326CF7FE642C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AB-F20E-40CD-ACC9-1996FD452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b646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43808" cy="207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5649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Зимние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Олимпийские игры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Сочи 2014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725144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Автор презентации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для детей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дошкольного возраста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воспитатель ГБОУ </a:t>
            </a:r>
            <a:r>
              <a:rPr lang="ru-RU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</a:t>
            </a:r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/с 762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Иващенко Л.П.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2026421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7804" y="2492896"/>
            <a:ext cx="6048672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260648"/>
            <a:ext cx="7920880" cy="2232248"/>
          </a:xfrm>
          <a:prstGeom prst="wedgeRoundRectCallout">
            <a:avLst>
              <a:gd name="adj1" fmla="val -6980"/>
              <a:gd name="adj2" fmla="val 912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7848872" cy="2308324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79512" y="3429000"/>
            <a:ext cx="2592288" cy="1440160"/>
          </a:xfrm>
          <a:prstGeom prst="snip2DiagRect">
            <a:avLst>
              <a:gd name="adj1" fmla="val 0"/>
              <a:gd name="adj2" fmla="val 2880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64502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КЛЯТВА СПОРТСМЕНОВ - ОЛИМПИЙЦЕВ</a:t>
            </a:r>
            <a:endParaRPr lang="ru-RU" sz="2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/>
      <p:bldP spid="11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88640"/>
            <a:ext cx="4838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251520" y="188640"/>
            <a:ext cx="3528392" cy="2664296"/>
          </a:xfrm>
          <a:prstGeom prst="wedgeEllipseCallout">
            <a:avLst>
              <a:gd name="adj1" fmla="val 64120"/>
              <a:gd name="adj2" fmla="val 713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3" y="692696"/>
            <a:ext cx="374441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ОЛИМПИЙСКИЕ МЕДАЛИ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-ЖДУТ СВОИХ ПОБЕДИТЕЛЕЙ!</a:t>
            </a:r>
            <a:endParaRPr lang="ru-RU" sz="2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Picture 5" descr="C:\Users\USER\Desktop\ganador1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744416" cy="374441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 flipV="1">
            <a:off x="4355976" y="3068960"/>
            <a:ext cx="4788024" cy="3600400"/>
          </a:xfrm>
          <a:prstGeom prst="wedgeEllipseCallout">
            <a:avLst>
              <a:gd name="adj1" fmla="val -62006"/>
              <a:gd name="adj2" fmla="val 9082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1" y="3140968"/>
            <a:ext cx="4392487" cy="3611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ПЬЕДЕСТАЛЕ ПОЧЕТА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БУДЕМ ЧЕСТВОВАТЬ ПОБЕДИТЕЛЕЙ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ИГР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0027-027-Olimpiada-v-Sochi-2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8864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_big_12488834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3212976"/>
            <a:ext cx="3419872" cy="25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223705-R3L8T8D-650-emblemy-sochi-2014-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60648"/>
            <a:ext cx="1732663" cy="1183542"/>
          </a:xfrm>
          <a:prstGeom prst="rect">
            <a:avLst/>
          </a:prstGeom>
        </p:spPr>
      </p:pic>
      <p:pic>
        <p:nvPicPr>
          <p:cNvPr id="7" name="Рисунок 6" descr="5223755-R3L8T8D-650-emblemy-sochi-2014-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1840" y="188640"/>
            <a:ext cx="1728192" cy="1270886"/>
          </a:xfrm>
          <a:prstGeom prst="rect">
            <a:avLst/>
          </a:prstGeom>
        </p:spPr>
      </p:pic>
      <p:pic>
        <p:nvPicPr>
          <p:cNvPr id="8" name="Рисунок 7" descr="5223905-R3L8T8D-650-emblemy-sochi-2014-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91680" y="1196752"/>
            <a:ext cx="1800200" cy="1229675"/>
          </a:xfrm>
          <a:prstGeom prst="rect">
            <a:avLst/>
          </a:prstGeom>
        </p:spPr>
      </p:pic>
      <p:pic>
        <p:nvPicPr>
          <p:cNvPr id="9" name="Рисунок 8" descr="93318929_large_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03848" y="2276872"/>
            <a:ext cx="1800200" cy="1326463"/>
          </a:xfrm>
          <a:prstGeom prst="rect">
            <a:avLst/>
          </a:prstGeom>
        </p:spPr>
      </p:pic>
      <p:pic>
        <p:nvPicPr>
          <p:cNvPr id="10" name="Рисунок 9" descr="93318936_large_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63688" y="3284984"/>
            <a:ext cx="1800200" cy="1231716"/>
          </a:xfrm>
          <a:prstGeom prst="rect">
            <a:avLst/>
          </a:prstGeom>
        </p:spPr>
      </p:pic>
      <p:pic>
        <p:nvPicPr>
          <p:cNvPr id="11" name="Рисунок 10" descr="93318938_large_1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2204864"/>
            <a:ext cx="1872208" cy="1280985"/>
          </a:xfrm>
          <a:prstGeom prst="rect">
            <a:avLst/>
          </a:prstGeom>
        </p:spPr>
      </p:pic>
      <p:pic>
        <p:nvPicPr>
          <p:cNvPr id="12" name="Рисунок 11" descr="93318939_large_1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59832" y="4365104"/>
            <a:ext cx="1944216" cy="1330252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79512" y="4293096"/>
            <a:ext cx="1875712" cy="1284734"/>
          </a:xfrm>
          <a:prstGeom prst="rect">
            <a:avLst/>
          </a:prstGeom>
        </p:spPr>
      </p:pic>
      <p:pic>
        <p:nvPicPr>
          <p:cNvPr id="14" name="Рисунок 13" descr="93318941_large_12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763688" y="5445224"/>
            <a:ext cx="1819300" cy="12447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780928"/>
            <a:ext cx="705678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9" name="Лента лицом вниз 8"/>
          <p:cNvSpPr/>
          <p:nvPr/>
        </p:nvSpPr>
        <p:spPr>
          <a:xfrm>
            <a:off x="0" y="0"/>
            <a:ext cx="9144000" cy="2708920"/>
          </a:xfrm>
          <a:prstGeom prst="ribbon">
            <a:avLst>
              <a:gd name="adj1" fmla="val 16667"/>
              <a:gd name="adj2" fmla="val 49692"/>
            </a:avLst>
          </a:prstGeom>
          <a:solidFill>
            <a:srgbClr val="33CCFF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7667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И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ПАРАОЛИМПИЙСКИХ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ИГР В СОЧИ 2014г.</a:t>
            </a:r>
            <a:endParaRPr lang="ru-R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00_5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1628800"/>
            <a:ext cx="3504510" cy="3319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00_51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4797152"/>
            <a:ext cx="3533775" cy="1790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00_348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293096"/>
            <a:ext cx="3017691" cy="229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0140113_1017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1412776"/>
            <a:ext cx="388843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ьная выноска 9"/>
          <p:cNvSpPr/>
          <p:nvPr/>
        </p:nvSpPr>
        <p:spPr>
          <a:xfrm>
            <a:off x="0" y="188640"/>
            <a:ext cx="9144000" cy="864095"/>
          </a:xfrm>
          <a:prstGeom prst="wedgeEllipseCallout">
            <a:avLst>
              <a:gd name="adj1" fmla="val 7013"/>
              <a:gd name="adj2" fmla="val 1566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МЫ-БУДУЩИЕ ОЛИМПИЙЦЫ</a:t>
            </a:r>
            <a:r>
              <a:rPr lang="ru-RU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ru-RU" sz="36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olimpiyskiye-igry-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40526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25" y="3543300"/>
            <a:ext cx="2619375" cy="312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ердце 11"/>
          <p:cNvSpPr/>
          <p:nvPr/>
        </p:nvSpPr>
        <p:spPr>
          <a:xfrm>
            <a:off x="1259632" y="2564904"/>
            <a:ext cx="5544616" cy="2808312"/>
          </a:xfrm>
          <a:prstGeom prst="hear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2" y="321297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ПОБЕДА И БУДУЩЕЕ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НАМИ,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РОССИЯ!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ертикальный свиток 6"/>
          <p:cNvSpPr/>
          <p:nvPr/>
        </p:nvSpPr>
        <p:spPr>
          <a:xfrm>
            <a:off x="0" y="188640"/>
            <a:ext cx="6732240" cy="640871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2" y="887684"/>
            <a:ext cx="69847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   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Россия рада!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ОЛИМПИАДА!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спорта мировой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Ожидает нас зимой.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радушны, хлебосольны,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Ждем гостей и тем довольны!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Приезжайте, выступайте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конечно, побеждайте!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Ждёт вас множество призов.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готов и будь здоров!</a:t>
            </a:r>
            <a:br>
              <a:rPr kumimoji="0" lang="ru-RU" sz="24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kumimoji="0" lang="ru-RU" sz="2400" b="1" i="1" u="none" strike="noStrike" spc="50" normalizeH="0" baseline="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2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2119131_soch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152" y="1052736"/>
            <a:ext cx="30179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pic>
        <p:nvPicPr>
          <p:cNvPr id="13316" name="Picture 4" descr="1183599021_0621 (400x300, 57Kb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140968"/>
            <a:ext cx="3017912" cy="235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940152" y="4653136"/>
            <a:ext cx="3203848" cy="22048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40152" y="5013176"/>
            <a:ext cx="320384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Столицей зимних Олимпийских и </a:t>
            </a:r>
            <a:r>
              <a:rPr lang="ru-RU" sz="2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Параолимпийских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игр 2014г.</a:t>
            </a:r>
          </a:p>
          <a:p>
            <a:pPr algn="ctr"/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назван Сочи. 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Лента лицом вверх 4"/>
          <p:cNvSpPr/>
          <p:nvPr/>
        </p:nvSpPr>
        <p:spPr>
          <a:xfrm>
            <a:off x="0" y="5301208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3" y="5373216"/>
            <a:ext cx="46085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ИГРЫ- БОЛЬШОЙ СПОРТИВНЫЙ ПРАЗДНИК!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big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537659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192_7a5ff297cc6728c5a2c28c950f9ec30agetty95658513pb129_olympics_ope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1628800"/>
            <a:ext cx="5439544" cy="3552825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5652120" y="188640"/>
            <a:ext cx="3491880" cy="1224136"/>
          </a:xfrm>
          <a:prstGeom prst="wedgeEllipseCallout">
            <a:avLst>
              <a:gd name="adj1" fmla="val -62329"/>
              <a:gd name="adj2" fmla="val 5100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2120" y="332656"/>
            <a:ext cx="349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ОЛИМПИЙСКИЕ ИГРЫ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ПРОХОДЯТ РАЗ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ЧЕТЫРЕ ГОДА.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0" y="4221088"/>
            <a:ext cx="3491880" cy="1080120"/>
          </a:xfrm>
          <a:prstGeom prst="wedgeEllipseCallout">
            <a:avLst>
              <a:gd name="adj1" fmla="val 52893"/>
              <a:gd name="adj2" fmla="val -441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19" y="4293096"/>
            <a:ext cx="288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СЪЕЗЖАЮТСЯ СПОРТСМЕНЫ ВСЕГО МИРА.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4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0"/>
                            </p:stCondLst>
                            <p:childTnLst>
                              <p:par>
                                <p:cTn id="3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4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0" grpId="0"/>
      <p:bldP spid="1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179512" y="4437112"/>
            <a:ext cx="8784976" cy="259228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494116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Script" pitchFamily="34" charset="0"/>
              </a:rPr>
              <a:t>ОЛИМПИЯ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Script" pitchFamily="34" charset="0"/>
              </a:rPr>
              <a:t> – ДРЕВНЕГРЕЧЕСКИЙ ГОРОД, ГДЕ СОСТОЯЛИСЬ ПЕРВЫЕ ОЛИМПИЙСКИЕ ИГРЫ</a:t>
            </a:r>
            <a:r>
              <a:rPr lang="ru-RU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Script" pitchFamily="34" charset="0"/>
              </a:rPr>
              <a:t>.</a:t>
            </a:r>
            <a:endParaRPr lang="ru-RU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6" name="Рисунок 5" descr="1222626956_image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0"/>
            <a:ext cx="4707396" cy="3138264"/>
          </a:xfrm>
          <a:prstGeom prst="rect">
            <a:avLst/>
          </a:prstGeom>
        </p:spPr>
      </p:pic>
      <p:pic>
        <p:nvPicPr>
          <p:cNvPr id="8" name="Рисунок 7" descr="Olimpiyskie-igry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268760"/>
            <a:ext cx="4215904" cy="3415928"/>
          </a:xfrm>
          <a:prstGeom prst="rect">
            <a:avLst/>
          </a:prstGeom>
        </p:spPr>
      </p:pic>
      <p:pic>
        <p:nvPicPr>
          <p:cNvPr id="7" name="Рисунок 6" descr="galli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7624" y="2852936"/>
            <a:ext cx="2878048" cy="1796780"/>
          </a:xfrm>
          <a:prstGeom prst="rect">
            <a:avLst/>
          </a:prstGeom>
        </p:spPr>
      </p:pic>
      <p:sp>
        <p:nvSpPr>
          <p:cNvPr id="10" name="Капля 9"/>
          <p:cNvSpPr/>
          <p:nvPr/>
        </p:nvSpPr>
        <p:spPr>
          <a:xfrm>
            <a:off x="5076056" y="1124744"/>
            <a:ext cx="72008" cy="4571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>
            <a:off x="5004048" y="-171400"/>
            <a:ext cx="3960440" cy="1368152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6056" y="188640"/>
            <a:ext cx="39270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СВЯЩЕННОЕ ПЕРЕМИРИЕ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КОРОТКИЙ ПРОМЕЖУТОК ВРЕМЕНИ БЕЗ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ВОЕННЫХ ДЕЙСТВИЙ.</a:t>
            </a:r>
            <a:endParaRPr lang="ru-RU" sz="1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79512" y="5301208"/>
            <a:ext cx="8784976" cy="115212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7849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ОЛИМПИЙСКИЙ ОГОНЬ ЗАЖИГАЮТ В ГРЕЦИИ,В ОЛИМПИИ. 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ФАКЕЛ НАПРАВЛЯЮТПУЧЕК СОЛНЕЧНЫХ ЛУЧЕЙ, СОБРАННЫХ ВОГНУТЫМ ЗЕРКАЛОМ, И ОН ВСПЫХИВАЕТ ОГНЕМ. </a:t>
            </a:r>
            <a:endParaRPr lang="ru-RU" sz="2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41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4286250" cy="3295650"/>
          </a:xfrm>
          <a:prstGeom prst="rect">
            <a:avLst/>
          </a:prstGeom>
        </p:spPr>
      </p:pic>
      <p:pic>
        <p:nvPicPr>
          <p:cNvPr id="10" name="Рисунок 9" descr="olympia-temple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1988840"/>
            <a:ext cx="2614910" cy="3169642"/>
          </a:xfrm>
          <a:prstGeom prst="rect">
            <a:avLst/>
          </a:prstGeom>
        </p:spPr>
      </p:pic>
      <p:pic>
        <p:nvPicPr>
          <p:cNvPr id="11" name="Рисунок 10" descr="0c50e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260648"/>
            <a:ext cx="4005826" cy="32403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YVGRig7D0W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188640"/>
            <a:ext cx="3131840" cy="177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5301208"/>
            <a:ext cx="8784976" cy="1368152"/>
          </a:xfrm>
          <a:prstGeom prst="roundRect">
            <a:avLst>
              <a:gd name="adj" fmla="val 48542"/>
            </a:avLst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54452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ФАКЕЛ С ОЛИМПИЙСКИМ ОГНЕМ ПРОНОСЯТ ЧЕРЕЗ ГОРОДА, ПОЛЯ, МОРЯ, ОКЕАНЫ, ГОРЫ В ТУ СТРАНУ, ГДЕ ПРОХОДЯТ ОЛИМПИЙСКИЕ ИГРЫ.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10" descr="10_83064787928359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1628800"/>
            <a:ext cx="2376264" cy="3528392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95536" y="692696"/>
            <a:ext cx="4896544" cy="864096"/>
          </a:xfrm>
          <a:prstGeom prst="wedgeRoundRectCallout">
            <a:avLst>
              <a:gd name="adj1" fmla="val -18714"/>
              <a:gd name="adj2" fmla="val 9831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51845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ЭСТАФЕТУ ОЛИМПИЙСКОГО ОГНЯ В РОССИИ 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НАЧАЛ ПРЕЗИДЕНТ РОССИИ –ПУТИН В.В.</a:t>
            </a:r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69262478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204864"/>
            <a:ext cx="4248472" cy="2880320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7092280" y="2132856"/>
            <a:ext cx="1872208" cy="3024336"/>
          </a:xfrm>
          <a:prstGeom prst="wedgeRoundRectCallout">
            <a:avLst>
              <a:gd name="adj1" fmla="val -99147"/>
              <a:gd name="adj2" fmla="val 3452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2204864"/>
            <a:ext cx="187220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Мэр Москвы Сергей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Собянин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зажег на Красной площади большой московский факел огня сочинской Олимпиады.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 animBg="1"/>
      <p:bldP spid="9" grpId="0"/>
      <p:bldP spid="1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2700808" cy="2736304"/>
          </a:xfrm>
          <a:prstGeom prst="roundRect">
            <a:avLst>
              <a:gd name="adj" fmla="val 29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9_23RMs_croper_r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2894080" cy="3509488"/>
          </a:xfrm>
          <a:prstGeom prst="rect">
            <a:avLst/>
          </a:prstGeom>
        </p:spPr>
      </p:pic>
      <p:pic>
        <p:nvPicPr>
          <p:cNvPr id="8" name="Рисунок 7" descr="58f517a92110438be450772adc5ca6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3960439" cy="3201144"/>
          </a:xfrm>
          <a:prstGeom prst="rect">
            <a:avLst/>
          </a:prstGeom>
        </p:spPr>
      </p:pic>
      <p:pic>
        <p:nvPicPr>
          <p:cNvPr id="9" name="Рисунок 8" descr="8_8306436248718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573017"/>
            <a:ext cx="2308783" cy="28083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692696"/>
            <a:ext cx="25202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ФАКЕЛ ДОВЕРЯЮТ НЕСТИ ЛУЧШИМ СПОРТСМЕНАМ МИРА</a:t>
            </a:r>
            <a:endParaRPr lang="ru-RU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7771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60648"/>
            <a:ext cx="3168352" cy="316835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228184" y="3789040"/>
            <a:ext cx="2700808" cy="2736304"/>
          </a:xfrm>
          <a:prstGeom prst="roundRect">
            <a:avLst>
              <a:gd name="adj" fmla="val 29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861048"/>
            <a:ext cx="2664297" cy="26642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ВПЕРВЫЕ РОССИЙСКИЕ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ФАКЕЛОНОСЦЫ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ДОСТАВИЛИ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ОЛИМПИЙСКИЙ ОГОНЬ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В КОСМОС</a:t>
            </a:r>
            <a:endParaRPr lang="ru-RU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3999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eremonija_otkrytija_olimpijjskikh_igr_74_foto_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0"/>
            <a:ext cx="4293857" cy="3220393"/>
          </a:xfrm>
          <a:prstGeom prst="rect">
            <a:avLst/>
          </a:prstGeom>
        </p:spPr>
      </p:pic>
      <p:pic>
        <p:nvPicPr>
          <p:cNvPr id="5" name="Рисунок 4" descr="7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017861"/>
            <a:ext cx="4176464" cy="3374852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179512" y="-243408"/>
            <a:ext cx="4248472" cy="237626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0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cs typeface="Estrangelo Edessa" pitchFamily="66" charset="0"/>
              </a:rPr>
              <a:t>ОЛИМПИЙСКИЙ ОГОНЬ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cs typeface="Estrangelo Edessa" pitchFamily="66" charset="0"/>
              </a:rPr>
              <a:t>СИМВОЛ ЕДИНСТВА, 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cs typeface="Estrangelo Edessa" pitchFamily="66" charset="0"/>
              </a:rPr>
              <a:t>ДРУЖБЫ И МИРА</a:t>
            </a:r>
            <a:endParaRPr lang="ru-RU" sz="2800" b="1" dirty="0">
              <a:ln/>
              <a:solidFill>
                <a:schemeClr val="accent3">
                  <a:lumMod val="50000"/>
                </a:schemeClr>
              </a:solidFill>
              <a:cs typeface="Estrangelo Edessa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499992" y="3429000"/>
            <a:ext cx="4392488" cy="3429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861049"/>
            <a:ext cx="3888432" cy="2626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ГОРИТ ОГОНЬ В СПЕЦИАЛЬНОЙ ЧАШЕ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НА ОЛИМПИЙСКОМ СТАДИОНЕ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ТЕЧЕНИИ ИГР И ГАСИТСЯ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ДЕНЬ ЗАКРЫТИЯ ОЛИМПИАДЫ</a:t>
            </a: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olympia_wien_kosten_waeren_launchy-view-1357324840119201301041948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861048"/>
            <a:ext cx="4248472" cy="2741414"/>
          </a:xfrm>
          <a:prstGeom prst="rect">
            <a:avLst/>
          </a:prstGeom>
        </p:spPr>
      </p:pic>
      <p:pic>
        <p:nvPicPr>
          <p:cNvPr id="6" name="Рисунок 5" descr="ea5d8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271462"/>
            <a:ext cx="4752528" cy="394962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5536" y="620688"/>
            <a:ext cx="3528392" cy="2448272"/>
          </a:xfrm>
          <a:prstGeom prst="wedgeRoundRectCallout">
            <a:avLst>
              <a:gd name="adj1" fmla="val 67433"/>
              <a:gd name="adj2" fmla="val 2658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7"/>
            <a:ext cx="3744416" cy="2308324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 Сочи 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подняты флаги 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Олимпийских и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Паралимпийских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игр 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2014 года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88024" y="4437112"/>
            <a:ext cx="4104456" cy="2160240"/>
          </a:xfrm>
          <a:prstGeom prst="wedgeRoundRectCallout">
            <a:avLst>
              <a:gd name="adj1" fmla="val -64019"/>
              <a:gd name="adj2" fmla="val -437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9991" y="4581128"/>
            <a:ext cx="464400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ПЯТЬ ОЛИМПИЙСКИХ КОЛЕЦ</a:t>
            </a:r>
          </a:p>
          <a:p>
            <a:pPr algn="ctr">
              <a:buFontTx/>
              <a:buChar char="-"/>
            </a:pPr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СИМВОЛ СОЮЗА 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ПЯТИ КОНТИНЕНТОВ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 ВСТРЕЧА СПОРТСМЕНОВ 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ВСЕГО МИРА 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НА ОЛИМПИЙСКИХ ИГРАХ.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1"/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288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90</cp:revision>
  <dcterms:created xsi:type="dcterms:W3CDTF">2014-01-21T03:41:46Z</dcterms:created>
  <dcterms:modified xsi:type="dcterms:W3CDTF">2014-01-22T07:05:35Z</dcterms:modified>
</cp:coreProperties>
</file>