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2" r:id="rId7"/>
    <p:sldId id="261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666" autoAdjust="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908" y="428604"/>
            <a:ext cx="676505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Средняя общеобразовательная школа № 210 г. Новосибирска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492" y="2143116"/>
            <a:ext cx="764901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«РАСШИФРУЙ ПИСЬМЕНА»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3934430"/>
            <a:ext cx="365298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Выполнила: учитель ИЗО,</a:t>
            </a: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квалификационной категории,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Майборода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Е.В.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6143644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Новосибирск, 2014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306" y="1928802"/>
            <a:ext cx="4413388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695" y="500042"/>
            <a:ext cx="8832611" cy="585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08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</a:p>
          <a:p>
            <a:pPr marL="0" marR="0" lvl="0" indent="4508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игру ознакомить обучающихся с мудростью древних египтян.</a:t>
            </a:r>
            <a:endParaRPr kumimoji="0" lang="ru-RU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b="1" i="1" u="sng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Психологические</a:t>
            </a:r>
            <a:r>
              <a:rPr kumimoji="0" lang="ru-RU" b="1" i="0" u="sng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i="0" u="sng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8050" algn="l"/>
              </a:tabLst>
            </a:pPr>
            <a:r>
              <a:rPr kumimoji="0" lang="ru-RU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Снятие эмоционального стресса</a:t>
            </a:r>
            <a:endParaRPr kumimoji="0" lang="ru-RU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8050" algn="l"/>
              </a:tabLst>
            </a:pPr>
            <a:r>
              <a:rPr kumimoji="0" lang="ru-RU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групповой сплоченности</a:t>
            </a:r>
            <a:endParaRPr kumimoji="0" lang="ru-RU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b="1" i="1" u="sng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b="1" i="0" u="sng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8050" algn="l"/>
              </a:tabLst>
            </a:pPr>
            <a:r>
              <a:rPr kumimoji="0" lang="ru-RU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воспитанию гармоничной личности</a:t>
            </a:r>
            <a:endParaRPr kumimoji="0" lang="ru-RU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b="1" i="1" u="sng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b="1" i="0" u="sng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8050" algn="l"/>
              </a:tabLst>
            </a:pPr>
            <a:r>
              <a:rPr kumimoji="0" lang="ru-RU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положительных качеств личности</a:t>
            </a:r>
            <a:endParaRPr kumimoji="0" lang="ru-RU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8050" algn="l"/>
              </a:tabLst>
            </a:pPr>
            <a:r>
              <a:rPr kumimoji="0" lang="ru-RU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Развить у обучающихся умение взаимодействовать в </a:t>
            </a:r>
            <a:r>
              <a:rPr kumimoji="0" lang="ru-RU" b="1" i="0" u="none" strike="noStrik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микрогруппе</a:t>
            </a:r>
            <a:endParaRPr kumimoji="0" lang="ru-RU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b="1" i="1" u="sng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Обучающие:</a:t>
            </a:r>
            <a:endParaRPr kumimoji="0" lang="ru-RU" b="1" i="0" u="sng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8050" algn="l"/>
              </a:tabLst>
            </a:pPr>
            <a:r>
              <a:rPr kumimoji="0" lang="ru-RU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определениями и понятиями положительных качеств личности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8050" algn="l"/>
              </a:tabLst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метафорическим отображением действительности</a:t>
            </a:r>
            <a:endParaRPr kumimoji="0" lang="ru-RU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1952" y="642918"/>
            <a:ext cx="8780096" cy="561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2206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«Ребята, сегодня вы все будете археологами. </a:t>
            </a:r>
          </a:p>
          <a:p>
            <a:pPr marL="0" marR="0" lvl="0" indent="2206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 все археологи, вы отправились на раскопки. </a:t>
            </a:r>
          </a:p>
          <a:p>
            <a:pPr marL="0" marR="0" lvl="0" indent="2206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вот вы находите среди  выкопанных </a:t>
            </a:r>
          </a:p>
          <a:p>
            <a:pPr marL="0" marR="0" lvl="0" indent="2206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древностей один кувшин. На кувшине иероглифами написана </a:t>
            </a:r>
          </a:p>
          <a:p>
            <a:pPr marL="0" marR="0" lvl="0" indent="2206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египетская мудрость, точнее пословица. </a:t>
            </a:r>
          </a:p>
          <a:p>
            <a:pPr marL="0" marR="0" lvl="0" indent="2206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всех иероглифов вам известны только 5. </a:t>
            </a:r>
          </a:p>
          <a:p>
            <a:pPr marL="0" marR="0" lvl="0" indent="2206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Остальные предстоит расшифровать, </a:t>
            </a:r>
          </a:p>
          <a:p>
            <a:pPr marL="0" marR="0" lvl="0" indent="2206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только тогда вы сможете прочитать надпись. </a:t>
            </a:r>
          </a:p>
          <a:p>
            <a:pPr marL="0" marR="0" lvl="0" indent="2206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Методом подбора и подстановки </a:t>
            </a:r>
          </a:p>
          <a:p>
            <a:pPr marL="0" marR="0" lvl="0" indent="2206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будете открывать новые буквы. </a:t>
            </a:r>
          </a:p>
          <a:p>
            <a:pPr marL="0" marR="0" lvl="0" indent="2206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Удачи, юные археологи!» </a:t>
            </a:r>
            <a:endParaRPr kumimoji="0" lang="ru-RU" sz="22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йа ноут\Рабочий стол\ИЗО (МОЁ)\с камеры\Изображение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720" y="397158"/>
            <a:ext cx="4416858" cy="5889362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йа ноут\Рабочий стол\ИЗО (МОЁ)\с камеры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235" y="357166"/>
            <a:ext cx="5042533" cy="6072230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167</Words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йа Ноут</cp:lastModifiedBy>
  <cp:revision>25</cp:revision>
  <dcterms:modified xsi:type="dcterms:W3CDTF">2014-01-30T05:47:29Z</dcterms:modified>
</cp:coreProperties>
</file>