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64" r:id="rId6"/>
    <p:sldId id="263" r:id="rId7"/>
    <p:sldId id="262" r:id="rId8"/>
    <p:sldId id="261" r:id="rId9"/>
    <p:sldId id="259" r:id="rId10"/>
    <p:sldId id="260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52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74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92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0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06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95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86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90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332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04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my-collection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484784"/>
            <a:ext cx="7772400" cy="1470025"/>
          </a:xfrm>
        </p:spPr>
        <p:txBody>
          <a:bodyPr/>
          <a:lstStyle/>
          <a:p>
            <a:pPr eaLnBrk="1" hangingPunct="1"/>
            <a:r>
              <a:rPr lang="ru-RU" sz="6000" b="1" dirty="0" smtClean="0">
                <a:solidFill>
                  <a:srgbClr val="C00000"/>
                </a:solidFill>
              </a:rPr>
              <a:t>Ребусы по теме</a:t>
            </a:r>
            <a:br>
              <a:rPr lang="ru-RU" sz="6000" b="1" dirty="0" smtClean="0">
                <a:solidFill>
                  <a:srgbClr val="C00000"/>
                </a:solidFill>
              </a:rPr>
            </a:br>
            <a:r>
              <a:rPr lang="ru-RU" sz="6000" b="1" dirty="0" smtClean="0">
                <a:solidFill>
                  <a:srgbClr val="C00000"/>
                </a:solidFill>
              </a:rPr>
              <a:t>«КОМПЬЮТЕР»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5301208"/>
            <a:ext cx="5976664" cy="1152128"/>
          </a:xfrm>
        </p:spPr>
        <p:txBody>
          <a:bodyPr/>
          <a:lstStyle/>
          <a:p>
            <a:pPr algn="l" eaLnBrk="1" hangingPunct="1"/>
            <a:r>
              <a:rPr lang="ru-RU" sz="1800" dirty="0" smtClean="0">
                <a:solidFill>
                  <a:srgbClr val="002060"/>
                </a:solidFill>
              </a:rPr>
              <a:t>Автор: учитель информатики Волох Ирина Николаевна</a:t>
            </a:r>
          </a:p>
          <a:p>
            <a:pPr algn="l" eaLnBrk="1" hangingPunct="1"/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            МБОУ начальная школа – детский сад № 37</a:t>
            </a:r>
          </a:p>
          <a:p>
            <a:pPr algn="l" eaLnBrk="1" hangingPunct="1"/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            </a:t>
            </a:r>
            <a:r>
              <a:rPr lang="ru-RU" sz="1800" dirty="0" err="1" smtClean="0">
                <a:solidFill>
                  <a:srgbClr val="002060"/>
                </a:solidFill>
              </a:rPr>
              <a:t>г.Сургут</a:t>
            </a:r>
            <a:endParaRPr lang="ru-RU" sz="1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968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221088"/>
            <a:ext cx="7128792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Нечто очень глобальное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http://www.igraza.ru/images/stories/1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37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374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37112"/>
            <a:ext cx="6416119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Название школьной газеты по информатике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http://www.igraza.ru/images/stories/8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8" y="116632"/>
            <a:ext cx="9110642" cy="377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907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437112"/>
            <a:ext cx="7272808" cy="1254001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Устройство для работы с информацией</a:t>
            </a:r>
          </a:p>
        </p:txBody>
      </p:sp>
      <p:pic>
        <p:nvPicPr>
          <p:cNvPr id="1026" name="Picture 2" descr="http://www.igraza.ru/images/stories/10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" y="116632"/>
            <a:ext cx="913844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27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01208"/>
            <a:ext cx="712879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Часть компьютера для вывода информации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www.igraza.ru/images/stories/1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0522"/>
            <a:ext cx="698477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57463" y="1045001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64288" y="3356992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7" name="Группа 10"/>
          <p:cNvGrpSpPr>
            <a:grpSpLocks/>
          </p:cNvGrpSpPr>
          <p:nvPr/>
        </p:nvGrpSpPr>
        <p:grpSpPr bwMode="auto">
          <a:xfrm>
            <a:off x="395536" y="2802810"/>
            <a:ext cx="6264696" cy="2383929"/>
            <a:chOff x="1928794" y="1357298"/>
            <a:chExt cx="5500726" cy="1800224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1928794" y="1357298"/>
              <a:ext cx="5500726" cy="1800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pic>
          <p:nvPicPr>
            <p:cNvPr id="9" name="Picture 3" descr="D:\Документы\Папа\ребусы\0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7422" y="1428736"/>
              <a:ext cx="4781550" cy="161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5276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581128"/>
            <a:ext cx="698662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Часть компьютера для сохранения информации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www.igraza.ru/images/stories/1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7" y="74075"/>
            <a:ext cx="9119383" cy="399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95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581128"/>
            <a:ext cx="698477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Часть компьютера для обработки информации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Хостинг изображений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36605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3676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365104"/>
            <a:ext cx="6624736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Часть компьютера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C:\Users\user\Desktop\0042616031564540320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6541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37112"/>
            <a:ext cx="695911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Часть компьютера для ввода информации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border" descr="клавиш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32656"/>
            <a:ext cx="8568952" cy="3672408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9486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876" y="4437112"/>
            <a:ext cx="691276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Дополнительное устройство для вывода информации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http://data.lact.ru/f1/s/45/123/image/1329/756/medium_kolonki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6" b="19298"/>
          <a:stretch/>
        </p:blipFill>
        <p:spPr bwMode="auto">
          <a:xfrm>
            <a:off x="323528" y="332656"/>
            <a:ext cx="8568952" cy="3456384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  <a:alpha val="43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492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293096"/>
            <a:ext cx="70202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Дополнительное устройство для ввода информации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://www.igraza.ru/images/stories/10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3" y="116632"/>
            <a:ext cx="9170043" cy="366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773253"/>
      </p:ext>
    </p:extLst>
  </p:cSld>
  <p:clrMapOvr>
    <a:masterClrMapping/>
  </p:clrMapOvr>
</p:sld>
</file>

<file path=ppt/theme/theme1.xml><?xml version="1.0" encoding="utf-8"?>
<a:theme xmlns:a="http://schemas.openxmlformats.org/drawingml/2006/main" name="Fon2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Fon2</Template>
  <TotalTime>20</TotalTime>
  <Words>68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Fon2</vt:lpstr>
      <vt:lpstr>Ребусы по теме «КОМПЬЮТЕР»</vt:lpstr>
      <vt:lpstr>Устройство для работы с информацией</vt:lpstr>
      <vt:lpstr>Часть компьютера для вывода информации</vt:lpstr>
      <vt:lpstr>Часть компьютера для сохранения информации</vt:lpstr>
      <vt:lpstr>Часть компьютера для обработки информации</vt:lpstr>
      <vt:lpstr>Часть компьютера</vt:lpstr>
      <vt:lpstr>Часть компьютера для ввода информации</vt:lpstr>
      <vt:lpstr>Дополнительное устройство для вывода информации</vt:lpstr>
      <vt:lpstr>Дополнительное устройство для ввода информации</vt:lpstr>
      <vt:lpstr>Нечто очень глобальное</vt:lpstr>
      <vt:lpstr>Название школьной газеты по информатике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для работы с информацией</dc:title>
  <dc:creator>user</dc:creator>
  <cp:lastModifiedBy>user</cp:lastModifiedBy>
  <cp:revision>5</cp:revision>
  <dcterms:created xsi:type="dcterms:W3CDTF">2013-11-02T08:10:48Z</dcterms:created>
  <dcterms:modified xsi:type="dcterms:W3CDTF">2013-11-02T09:40:10Z</dcterms:modified>
</cp:coreProperties>
</file>