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sldIdLst>
    <p:sldId id="260" r:id="rId3"/>
    <p:sldId id="266" r:id="rId4"/>
    <p:sldId id="261" r:id="rId5"/>
    <p:sldId id="272" r:id="rId6"/>
    <p:sldId id="262" r:id="rId7"/>
    <p:sldId id="263" r:id="rId8"/>
    <p:sldId id="275" r:id="rId9"/>
    <p:sldId id="273" r:id="rId10"/>
    <p:sldId id="27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CE52"/>
    <a:srgbClr val="89A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FA5DA-4EB0-40BC-AD2C-8FC64AC42E85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35F4B-ABEF-439A-85A2-E9E08FF68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5166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water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fire14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6E7DD2-53EB-4416-AD41-C43CBF6F1D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2" name="Picture 52" descr="B_Fly26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3" name="Picture 53" descr="bupestrid beetl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5" name="Picture 55" descr="WB01292_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563B3-CE20-40F1-BC84-8E2B1EA64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0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2F0C-4237-43B0-8BD9-EAB114D40F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8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5166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water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fire14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6E7DD2-53EB-4416-AD41-C43CBF6F1D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2" name="Picture 52" descr="B_Fly26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3" name="Picture 53" descr="bupestrid beetl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5" name="Picture 55" descr="WB01292_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44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5DD05-6CC0-4F6A-B0B6-FFBC96B271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09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2CB2-E2CE-4144-8039-247A62249AF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1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E938-F840-434E-A108-2D0FE8DF117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15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BECAB-58E0-4F97-BABF-B099DB8F61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2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BBE7-72CD-4517-94E4-5290362890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23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AABD3-E660-481C-B37A-BC1F98D661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69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BABE7-0B11-4495-B625-9A98E585F4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5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5DD05-6CC0-4F6A-B0B6-FFBC96B271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20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DC23-7005-4419-A044-C856B96E18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17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563B3-CE20-40F1-BC84-8E2B1EA64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24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2F0C-4237-43B0-8BD9-EAB114D40F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8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2CB2-E2CE-4144-8039-247A62249AF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E938-F840-434E-A108-2D0FE8DF117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6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BECAB-58E0-4F97-BABF-B099DB8F61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5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BBE7-72CD-4517-94E4-5290362890D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3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AABD3-E660-481C-B37A-BC1F98D661D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3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BABE7-0B11-4495-B625-9A98E585F4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9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DC23-7005-4419-A044-C856B96E18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7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water_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E84721-E7EE-4FEC-8963-1BB179174D1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5577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water_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E84721-E7EE-4FEC-8963-1BB179174D1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37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53.radikal.ru/i139/0903/e4/c84f40564acf.jpg" TargetMode="Externa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s.yandex.ru/yandsearch?text=%D0%B4%D1%83%D0%B1&amp;fp=0&amp;pos=1&amp;uinfo=ww-1583-wh-782-fw-1358-fh-576-pd-1&amp;rpt=simage&amp;img_url=http://www.newacropol.ru/pub/symbols_new/" TargetMode="External"/><Relationship Id="rId5" Type="http://schemas.openxmlformats.org/officeDocument/2006/relationships/hyperlink" Target="http://images.yandex.ru/yandsearch?source=wiz&amp;fp=0&amp;text=%D0%B6%D1%91%D0%BB%D1%83%D0%B4%D1%8C&amp;noreask=1&amp;pos=3&amp;lr=2&amp;rpt=simage&amp;uinfo=ww-1583-wh-782-fw-1358-fh-576-pd-1&amp;img_url=http://kumushka.com/uploads/posts/2008-11/1226502139" TargetMode="External"/><Relationship Id="rId4" Type="http://schemas.openxmlformats.org/officeDocument/2006/relationships/hyperlink" Target="http://ru.wikipedia.org/wiki/%CE%F0%E3%E0%ED%E8%E7%E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WMF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 rot="17809397">
            <a:off x="353656" y="-153027"/>
            <a:ext cx="1525020" cy="1928982"/>
          </a:xfrm>
          <a:prstGeom prst="ellipse">
            <a:avLst/>
          </a:prstGeom>
          <a:solidFill>
            <a:srgbClr val="6ACE52"/>
          </a:solidFill>
          <a:ln>
            <a:solidFill>
              <a:srgbClr val="89A4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4424">
            <a:off x="44681" y="-243562"/>
            <a:ext cx="1756967" cy="2258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4374">
            <a:off x="7598826" y="5636225"/>
            <a:ext cx="838029" cy="1676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729">
            <a:off x="-11324" y="4578521"/>
            <a:ext cx="838029" cy="16760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866">
            <a:off x="7840202" y="4734817"/>
            <a:ext cx="838029" cy="1676058"/>
          </a:xfrm>
          <a:prstGeom prst="rect">
            <a:avLst/>
          </a:prstGeom>
        </p:spPr>
      </p:pic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969" y="3432896"/>
            <a:ext cx="1408113" cy="21399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3878" y="5673725"/>
            <a:ext cx="4701208" cy="11430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Осичкина Надежда Викторовна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МБОУ «СОШ №14, г. Выборг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7DD2-53EB-4416-AD41-C43CBF6F1D53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7809397">
            <a:off x="117734" y="-236233"/>
            <a:ext cx="1525020" cy="1928982"/>
          </a:xfrm>
          <a:prstGeom prst="ellipse">
            <a:avLst/>
          </a:prstGeom>
          <a:solidFill>
            <a:srgbClr val="6ACE52"/>
          </a:solidFill>
          <a:ln>
            <a:solidFill>
              <a:srgbClr val="89A4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1"/>
          <a:stretch/>
        </p:blipFill>
        <p:spPr>
          <a:xfrm rot="5760646">
            <a:off x="147516" y="-99329"/>
            <a:ext cx="1756967" cy="1890934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135" y="1049671"/>
            <a:ext cx="8229600" cy="418058"/>
          </a:xfrm>
        </p:spPr>
        <p:txBody>
          <a:bodyPr/>
          <a:lstStyle/>
          <a:p>
            <a:r>
              <a:rPr lang="ru-RU" sz="2000" dirty="0" smtClean="0"/>
              <a:t>Ресурсы презентации</a:t>
            </a:r>
            <a:endParaRPr lang="ru-RU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22" y="1807210"/>
            <a:ext cx="8435280" cy="5318051"/>
          </a:xfrm>
        </p:spPr>
        <p:txBody>
          <a:bodyPr/>
          <a:lstStyle/>
          <a:p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http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://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s53.radikal.ru/i139/0903/e4/c84f40564acf.jpg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рисунки Мудрая Черепаха, 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уравей Вопросик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  <a:hlinkClick r:id="rId4"/>
              </a:rPr>
              <a:t>http://ru.wikipedia.org/wiki/%CE%F0%E3%E0%ED%E8%E7%EC</a:t>
            </a:r>
            <a:endParaRPr lang="ru-RU" sz="1200" dirty="0" smtClean="0">
              <a:latin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  <a:hlinkClick r:id="rId5"/>
              </a:rPr>
              <a:t>http://images.yandex.ru/yandsearch?source=wiz&amp;fp=0&amp;text=%D0%B6%D1%91%D0%BB%D1%83%D0%B4%D1%8C&amp;noreask=1&amp;pos=3&amp;lr=2&amp;rpt=simage&amp;uinfo=ww-1583-wh-782-fw-1358-fh-576-pd-1&amp;img_url=http%3A%2F%2Fkumushka.com%2Fuploads%2Fposts%2F2008-11%2F1226502139</a:t>
            </a:r>
            <a:r>
              <a:rPr lang="ru-RU" sz="1200" dirty="0" smtClean="0">
                <a:latin typeface="Calibri" panose="020F0502020204030204" pitchFamily="34" charset="0"/>
              </a:rPr>
              <a:t> жёлуди</a:t>
            </a:r>
            <a:r>
              <a:rPr lang="en-US" sz="1200" dirty="0" smtClean="0">
                <a:latin typeface="Calibri" panose="020F0502020204030204" pitchFamily="34" charset="0"/>
              </a:rPr>
              <a:t>.jpg</a:t>
            </a:r>
            <a:r>
              <a:rPr lang="ru-RU" sz="12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1200" dirty="0" smtClean="0">
                <a:latin typeface="Calibri" panose="020F0502020204030204" pitchFamily="34" charset="0"/>
                <a:hlinkClick r:id="rId6"/>
              </a:rPr>
              <a:t>http://images.yandex.ru/yandsearch?text=%D0%B4%D1%83%D0%B1&amp;fp=0&amp;pos=1&amp;uinfo=ww-1583-wh-782-fw-1358-fh-576-pd-1&amp;rpt=simage&amp;img_url=http%3A%2F%2Fwww.newacropol.ru%2Fpub%2Fsymbols_new%2F</a:t>
            </a:r>
            <a:r>
              <a:rPr lang="ru-RU" sz="1200" dirty="0" smtClean="0">
                <a:latin typeface="Calibri" panose="020F0502020204030204" pitchFamily="34" charset="0"/>
              </a:rPr>
              <a:t> дуб</a:t>
            </a:r>
            <a:r>
              <a:rPr lang="en-US" sz="1200" dirty="0" smtClean="0">
                <a:latin typeface="Calibri" panose="020F0502020204030204" pitchFamily="34" charset="0"/>
              </a:rPr>
              <a:t>.jpg</a:t>
            </a:r>
            <a:endParaRPr lang="ru-RU" sz="1200" dirty="0" smtClean="0">
              <a:latin typeface="Calibri" panose="020F0502020204030204" pitchFamily="34" charset="0"/>
            </a:endParaRPr>
          </a:p>
          <a:p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DD05-6CC0-4F6A-B0B6-FFBC96B271E8}" type="slidenum">
              <a:rPr lang="ru-RU" smtClean="0">
                <a:solidFill>
                  <a:srgbClr val="000000"/>
                </a:solidFill>
              </a:rPr>
              <a:pPr/>
              <a:t>10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-облако 12"/>
          <p:cNvSpPr/>
          <p:nvPr/>
        </p:nvSpPr>
        <p:spPr>
          <a:xfrm flipH="1">
            <a:off x="323528" y="1673422"/>
            <a:ext cx="8625554" cy="909796"/>
          </a:xfrm>
          <a:prstGeom prst="cloudCallout">
            <a:avLst>
              <a:gd name="adj1" fmla="val -34423"/>
              <a:gd name="adj2" fmla="val 19313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Убедимся, что растения – живые. 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С.70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678183" y="2259292"/>
            <a:ext cx="7054152" cy="1675296"/>
          </a:xfrm>
          <a:prstGeom prst="cloudCallout">
            <a:avLst>
              <a:gd name="adj1" fmla="val -26596"/>
              <a:gd name="adj2" fmla="val 121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7809397">
            <a:off x="353656" y="-153027"/>
            <a:ext cx="1525020" cy="1928982"/>
          </a:xfrm>
          <a:prstGeom prst="ellipse">
            <a:avLst/>
          </a:prstGeom>
          <a:solidFill>
            <a:srgbClr val="6ACE52"/>
          </a:solidFill>
          <a:ln>
            <a:solidFill>
              <a:srgbClr val="89A4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659911"/>
            <a:ext cx="7772400" cy="1470025"/>
          </a:xfrm>
        </p:spPr>
        <p:txBody>
          <a:bodyPr/>
          <a:lstStyle/>
          <a:p>
            <a:r>
              <a:rPr lang="ru-RU" b="1" dirty="0" smtClean="0"/>
              <a:t>Как живут растения?</a:t>
            </a:r>
            <a:endParaRPr lang="ru-RU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0169" y="2743808"/>
            <a:ext cx="6400800" cy="7170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Растение- живой организм.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4424">
            <a:off x="44681" y="-243562"/>
            <a:ext cx="1756967" cy="2258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4374">
            <a:off x="7598826" y="5636225"/>
            <a:ext cx="838029" cy="1676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729">
            <a:off x="-11324" y="4578521"/>
            <a:ext cx="838029" cy="16760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866">
            <a:off x="7840202" y="4734817"/>
            <a:ext cx="838029" cy="1676058"/>
          </a:xfrm>
          <a:prstGeom prst="rect">
            <a:avLst/>
          </a:prstGeom>
        </p:spPr>
      </p:pic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969" y="3338794"/>
            <a:ext cx="1408113" cy="2139950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834" y="4899832"/>
            <a:ext cx="2286000" cy="20478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6E7DD2-53EB-4416-AD41-C43CBF6F1D53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2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9201 -0.23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4098" grpId="0"/>
      <p:bldP spid="4098" grpId="1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7809397">
            <a:off x="117734" y="-236233"/>
            <a:ext cx="1525020" cy="1928982"/>
          </a:xfrm>
          <a:prstGeom prst="ellipse">
            <a:avLst/>
          </a:prstGeom>
          <a:solidFill>
            <a:srgbClr val="6ACE52"/>
          </a:solidFill>
          <a:ln>
            <a:solidFill>
              <a:srgbClr val="89A4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1"/>
          <a:stretch/>
        </p:blipFill>
        <p:spPr>
          <a:xfrm rot="5760646">
            <a:off x="147516" y="-99329"/>
            <a:ext cx="1756967" cy="189093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b="4279"/>
          <a:stretch/>
        </p:blipFill>
        <p:spPr>
          <a:xfrm>
            <a:off x="0" y="0"/>
            <a:ext cx="9156522" cy="5445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4970" y="1635353"/>
            <a:ext cx="7956376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Организм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ru-RU" dirty="0" smtClean="0"/>
              <a:t>–  живое тело.</a:t>
            </a:r>
            <a:endParaRPr lang="ru-RU" dirty="0"/>
          </a:p>
          <a:p>
            <a:r>
              <a:rPr lang="ru-RU" dirty="0" smtClean="0"/>
              <a:t>Организм  это </a:t>
            </a:r>
            <a:r>
              <a:rPr lang="ru-RU" dirty="0"/>
              <a:t>единое целое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DD05-6CC0-4F6A-B0B6-FFBC96B271E8}" type="slidenum">
              <a:rPr lang="ru-RU" smtClean="0">
                <a:solidFill>
                  <a:srgbClr val="000000"/>
                </a:solidFill>
              </a:rPr>
              <a:pPr/>
              <a:t>3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834" y="4899832"/>
            <a:ext cx="2286000" cy="204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678183" y="2259292"/>
            <a:ext cx="7054152" cy="1675296"/>
          </a:xfrm>
          <a:prstGeom prst="cloudCallout">
            <a:avLst>
              <a:gd name="adj1" fmla="val -26596"/>
              <a:gd name="adj2" fmla="val 121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7809397">
            <a:off x="353656" y="-153027"/>
            <a:ext cx="1525020" cy="1928982"/>
          </a:xfrm>
          <a:prstGeom prst="ellipse">
            <a:avLst/>
          </a:prstGeom>
          <a:solidFill>
            <a:srgbClr val="6ACE52"/>
          </a:solidFill>
          <a:ln>
            <a:solidFill>
              <a:srgbClr val="89A4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-38184"/>
            <a:ext cx="7772400" cy="1470025"/>
          </a:xfrm>
        </p:spPr>
        <p:txBody>
          <a:bodyPr/>
          <a:lstStyle/>
          <a:p>
            <a:r>
              <a:rPr lang="ru-RU" b="1" dirty="0" smtClean="0"/>
              <a:t>Как живут растения?</a:t>
            </a:r>
            <a:endParaRPr lang="ru-RU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0169" y="2743808"/>
            <a:ext cx="6400800" cy="7170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Растение- живой организм.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4424">
            <a:off x="44681" y="-243562"/>
            <a:ext cx="1756967" cy="2258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4374">
            <a:off x="7598826" y="5636225"/>
            <a:ext cx="838029" cy="1676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729">
            <a:off x="-11324" y="4578521"/>
            <a:ext cx="838029" cy="16760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866">
            <a:off x="7840202" y="4734817"/>
            <a:ext cx="838029" cy="1676058"/>
          </a:xfrm>
          <a:prstGeom prst="rect">
            <a:avLst/>
          </a:prstGeom>
        </p:spPr>
      </p:pic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969" y="3338794"/>
            <a:ext cx="1408113" cy="2139950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834" y="4899832"/>
            <a:ext cx="2286000" cy="20478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20956" y="1440272"/>
            <a:ext cx="45359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Организм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– живое тело.</a:t>
            </a:r>
            <a:endParaRPr lang="ru-RU" dirty="0"/>
          </a:p>
          <a:p>
            <a:r>
              <a:rPr lang="ru-RU" dirty="0"/>
              <a:t>Организм – </a:t>
            </a:r>
            <a:r>
              <a:rPr lang="ru-RU" dirty="0" smtClean="0"/>
              <a:t>единое </a:t>
            </a:r>
            <a:r>
              <a:rPr lang="ru-RU" dirty="0"/>
              <a:t>целое</a:t>
            </a:r>
            <a:r>
              <a:rPr lang="ru-RU" dirty="0" smtClean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6E7DD2-53EB-4416-AD41-C43CBF6F1D53}" type="slidenum">
              <a:rPr lang="ru-RU" smtClean="0">
                <a:solidFill>
                  <a:srgbClr val="000000"/>
                </a:solidFill>
              </a:rPr>
              <a:pPr/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7809397">
            <a:off x="117734" y="-236233"/>
            <a:ext cx="1525020" cy="1928982"/>
          </a:xfrm>
          <a:prstGeom prst="ellipse">
            <a:avLst/>
          </a:prstGeom>
          <a:solidFill>
            <a:srgbClr val="6ACE52"/>
          </a:solidFill>
          <a:ln>
            <a:solidFill>
              <a:srgbClr val="89A4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Проращивание фасоли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1"/>
          <a:stretch/>
        </p:blipFill>
        <p:spPr>
          <a:xfrm rot="5760646">
            <a:off x="147516" y="-99329"/>
            <a:ext cx="1756967" cy="189093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1417638"/>
            <a:ext cx="2902272" cy="1904545"/>
            <a:chOff x="457200" y="1512001"/>
            <a:chExt cx="3539087" cy="198800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512001"/>
              <a:ext cx="3539087" cy="198800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6" t="65885" r="81102" b="27106"/>
            <a:stretch/>
          </p:blipFill>
          <p:spPr>
            <a:xfrm>
              <a:off x="773971" y="2544027"/>
              <a:ext cx="504056" cy="36004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6" t="65885" r="81102" b="27106"/>
            <a:stretch/>
          </p:blipFill>
          <p:spPr>
            <a:xfrm>
              <a:off x="3059832" y="2204864"/>
              <a:ext cx="216024" cy="15430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30993"/>
            <a:ext cx="3615456" cy="21652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5" r="42913" b="27570"/>
          <a:stretch/>
        </p:blipFill>
        <p:spPr>
          <a:xfrm>
            <a:off x="45234" y="3268158"/>
            <a:ext cx="2896426" cy="1598183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93017" y="2489662"/>
            <a:ext cx="1287164" cy="54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 smtClean="0"/>
              <a:t>тепло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27113" y="3052735"/>
            <a:ext cx="1320030" cy="48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 smtClean="0"/>
              <a:t>свет</a:t>
            </a:r>
          </a:p>
          <a:p>
            <a:pPr marL="0" indent="0" algn="r">
              <a:buFontTx/>
              <a:buNone/>
            </a:pPr>
            <a:endParaRPr lang="ru-RU" dirty="0" smtClean="0"/>
          </a:p>
          <a:p>
            <a:pPr marL="0" indent="0" algn="r">
              <a:buFontTx/>
              <a:buNone/>
            </a:pPr>
            <a:endParaRPr lang="ru-RU" dirty="0" smtClean="0"/>
          </a:p>
          <a:p>
            <a:pPr marL="0" indent="0" algn="r">
              <a:buFontTx/>
              <a:buNone/>
            </a:pPr>
            <a:endParaRPr lang="ru-RU" dirty="0" smtClean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333249" y="3268159"/>
            <a:ext cx="20882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 smtClean="0"/>
              <a:t>растёт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58076" y="3831994"/>
            <a:ext cx="286550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 smtClean="0"/>
              <a:t>развивается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918496" y="4452011"/>
            <a:ext cx="3989040" cy="120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/>
              <a:t>п</a:t>
            </a:r>
            <a:r>
              <a:rPr lang="ru-RU" dirty="0" smtClean="0"/>
              <a:t>риносит потомство</a:t>
            </a:r>
          </a:p>
          <a:p>
            <a:pPr marL="0" indent="0" algn="r">
              <a:buFontTx/>
              <a:buNone/>
            </a:pPr>
            <a:r>
              <a:rPr lang="ru-RU" sz="2000" b="1" dirty="0" smtClean="0"/>
              <a:t>(размножается)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938862" y="1761386"/>
            <a:ext cx="1287164" cy="54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 smtClean="0"/>
              <a:t>вода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832301" y="3592195"/>
            <a:ext cx="1533165" cy="54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 smtClean="0"/>
              <a:t>воздух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65" y="1776476"/>
            <a:ext cx="781248" cy="8176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66" y="2669016"/>
            <a:ext cx="768792" cy="7687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37" y="3719495"/>
            <a:ext cx="568156" cy="500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8" t="28634" r="10746" b="650"/>
          <a:stretch/>
        </p:blipFill>
        <p:spPr>
          <a:xfrm>
            <a:off x="93043" y="4866341"/>
            <a:ext cx="798604" cy="1680807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DD05-6CC0-4F6A-B0B6-FFBC96B271E8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07899 -0.0620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06319 -0.1574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787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3425 L -0.00156 -0.215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7809397">
            <a:off x="117734" y="-236233"/>
            <a:ext cx="1525020" cy="1928982"/>
          </a:xfrm>
          <a:prstGeom prst="ellipse">
            <a:avLst/>
          </a:prstGeom>
          <a:solidFill>
            <a:srgbClr val="6ACE52"/>
          </a:solidFill>
          <a:ln>
            <a:solidFill>
              <a:srgbClr val="89A4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09205" y="-10713"/>
            <a:ext cx="6146789" cy="1143000"/>
          </a:xfrm>
        </p:spPr>
        <p:txBody>
          <a:bodyPr/>
          <a:lstStyle/>
          <a:p>
            <a:r>
              <a:rPr lang="ru-RU" dirty="0" smtClean="0"/>
              <a:t>Жизнь растения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1"/>
          <a:stretch/>
        </p:blipFill>
        <p:spPr>
          <a:xfrm rot="5760646">
            <a:off x="147516" y="-99329"/>
            <a:ext cx="1756967" cy="1890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06" y="3034804"/>
            <a:ext cx="5734794" cy="3823196"/>
          </a:xfrm>
          <a:prstGeom prst="rect">
            <a:avLst/>
          </a:prstGeom>
        </p:spPr>
      </p:pic>
      <p:sp>
        <p:nvSpPr>
          <p:cNvPr id="8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234977" y="1426958"/>
            <a:ext cx="1450504" cy="50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растёт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940152" y="1755665"/>
            <a:ext cx="286550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развивается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907704" y="2079701"/>
            <a:ext cx="7066983" cy="65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риносит потомство</a:t>
            </a:r>
            <a:r>
              <a:rPr lang="ru-RU" sz="2400" dirty="0" smtClean="0">
                <a:solidFill>
                  <a:srgbClr val="FF0000"/>
                </a:solidFill>
              </a:rPr>
              <a:t>(размножается)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1" y="4599394"/>
            <a:ext cx="2536676" cy="1902507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39468" y="2427625"/>
            <a:ext cx="7066983" cy="65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огда-нибудь умирает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DD05-6CC0-4F6A-B0B6-FFBC96B271E8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26394" y="66708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 dirty="0" smtClean="0"/>
              <a:t>Дуб</a:t>
            </a:r>
            <a:r>
              <a:rPr lang="ru-RU" sz="2800" dirty="0" smtClean="0"/>
              <a:t> (см. Атлас – определитель, </a:t>
            </a:r>
            <a:r>
              <a:rPr lang="ru-RU" sz="2000" dirty="0" smtClean="0"/>
              <a:t>стр.84-85</a:t>
            </a:r>
            <a:r>
              <a:rPr lang="ru-RU" sz="2800" dirty="0" smtClean="0"/>
              <a:t>) 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79435"/>
              </p:ext>
            </p:extLst>
          </p:nvPr>
        </p:nvGraphicFramePr>
        <p:xfrm>
          <a:off x="55834" y="3019329"/>
          <a:ext cx="3696072" cy="115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024"/>
                <a:gridCol w="1232024"/>
                <a:gridCol w="1232024"/>
              </a:tblGrid>
              <a:tr h="79260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очу узнать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знал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11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1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7809397">
            <a:off x="117734" y="-236233"/>
            <a:ext cx="1525020" cy="1928982"/>
          </a:xfrm>
          <a:prstGeom prst="ellipse">
            <a:avLst/>
          </a:prstGeom>
          <a:solidFill>
            <a:srgbClr val="6ACE52"/>
          </a:solidFill>
          <a:ln>
            <a:solidFill>
              <a:srgbClr val="89A4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1"/>
          <a:stretch/>
        </p:blipFill>
        <p:spPr>
          <a:xfrm rot="5760646">
            <a:off x="147516" y="-99329"/>
            <a:ext cx="1756967" cy="1890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06" y="3034804"/>
            <a:ext cx="5734794" cy="3823196"/>
          </a:xfrm>
          <a:prstGeom prst="rect">
            <a:avLst/>
          </a:prstGeom>
        </p:spPr>
      </p:pic>
      <p:sp>
        <p:nvSpPr>
          <p:cNvPr id="8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234977" y="1426958"/>
            <a:ext cx="1450504" cy="50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растёт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940152" y="1755665"/>
            <a:ext cx="286550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развивается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907704" y="2079701"/>
            <a:ext cx="7066983" cy="65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риносит потомство</a:t>
            </a:r>
            <a:r>
              <a:rPr lang="ru-RU" sz="2400" dirty="0" smtClean="0">
                <a:solidFill>
                  <a:srgbClr val="FF0000"/>
                </a:solidFill>
              </a:rPr>
              <a:t>(размножается)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1" y="4599394"/>
            <a:ext cx="2536676" cy="1902507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39468" y="2427625"/>
            <a:ext cx="7066983" cy="65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ru-RU" dirty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огда-нибудь умирает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DD05-6CC0-4F6A-B0B6-FFBC96B271E8}" type="slidenum">
              <a:rPr lang="ru-RU" smtClean="0">
                <a:solidFill>
                  <a:srgbClr val="000000"/>
                </a:solidFill>
              </a:rPr>
              <a:pPr/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425532" y="116632"/>
            <a:ext cx="6551215" cy="133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 smtClean="0"/>
              <a:t>Как живут растения?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32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 rot="17809397">
            <a:off x="353656" y="-153027"/>
            <a:ext cx="1525020" cy="1928982"/>
          </a:xfrm>
          <a:prstGeom prst="ellipse">
            <a:avLst/>
          </a:prstGeom>
          <a:solidFill>
            <a:srgbClr val="6ACE52"/>
          </a:solidFill>
          <a:ln>
            <a:solidFill>
              <a:srgbClr val="89A4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4424">
            <a:off x="44681" y="-243562"/>
            <a:ext cx="1756967" cy="2258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4374">
            <a:off x="7598826" y="5636225"/>
            <a:ext cx="838029" cy="1676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729">
            <a:off x="-11324" y="4578521"/>
            <a:ext cx="838029" cy="16760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866">
            <a:off x="7840202" y="4734817"/>
            <a:ext cx="838029" cy="1676058"/>
          </a:xfrm>
          <a:prstGeom prst="rect">
            <a:avLst/>
          </a:prstGeom>
        </p:spPr>
      </p:pic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969" y="3338794"/>
            <a:ext cx="1408113" cy="2139950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834" y="4899832"/>
            <a:ext cx="2286000" cy="20478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6E7DD2-53EB-4416-AD41-C43CBF6F1D53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mtClean="0"/>
              <a:t>Тест </a:t>
            </a:r>
            <a:endParaRPr lang="ru-RU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23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rgbClr val="00B0F0"/>
                </a:solidFill>
              </a:rPr>
              <a:t>64.  </a:t>
            </a:r>
            <a:r>
              <a:rPr lang="ru-RU" sz="4000" dirty="0" smtClean="0"/>
              <a:t> В</a:t>
            </a:r>
          </a:p>
          <a:p>
            <a:r>
              <a:rPr lang="ru-RU" sz="4000" dirty="0" smtClean="0">
                <a:solidFill>
                  <a:srgbClr val="00B0F0"/>
                </a:solidFill>
              </a:rPr>
              <a:t>65.  </a:t>
            </a:r>
            <a:r>
              <a:rPr lang="ru-RU" sz="4000" dirty="0" smtClean="0"/>
              <a:t> В</a:t>
            </a:r>
          </a:p>
          <a:p>
            <a:r>
              <a:rPr lang="ru-RU" sz="4000" dirty="0" smtClean="0">
                <a:solidFill>
                  <a:srgbClr val="00B0F0"/>
                </a:solidFill>
              </a:rPr>
              <a:t>66.  </a:t>
            </a:r>
            <a:r>
              <a:rPr lang="ru-RU" sz="4000" dirty="0" smtClean="0"/>
              <a:t> А</a:t>
            </a:r>
            <a:endParaRPr lang="ru-RU" sz="4000" dirty="0"/>
          </a:p>
        </p:txBody>
      </p:sp>
      <p:sp>
        <p:nvSpPr>
          <p:cNvPr id="14" name="Овал 13"/>
          <p:cNvSpPr/>
          <p:nvPr/>
        </p:nvSpPr>
        <p:spPr>
          <a:xfrm>
            <a:off x="4860032" y="1700808"/>
            <a:ext cx="504056" cy="464695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860032" y="2441824"/>
            <a:ext cx="504056" cy="464695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860032" y="3191813"/>
            <a:ext cx="504056" cy="464695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40969" y="54795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24013" t="28160" r="33463" b="20601"/>
          <a:stretch/>
        </p:blipFill>
        <p:spPr>
          <a:xfrm>
            <a:off x="-26834" y="1493927"/>
            <a:ext cx="3528392" cy="23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 rot="17809397">
            <a:off x="353656" y="-153027"/>
            <a:ext cx="1525020" cy="1928982"/>
          </a:xfrm>
          <a:prstGeom prst="ellipse">
            <a:avLst/>
          </a:prstGeom>
          <a:solidFill>
            <a:srgbClr val="6ACE52"/>
          </a:solidFill>
          <a:ln>
            <a:solidFill>
              <a:srgbClr val="89A4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4424">
            <a:off x="44681" y="-243562"/>
            <a:ext cx="1756967" cy="2258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4374">
            <a:off x="7598826" y="5636225"/>
            <a:ext cx="838029" cy="1676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729">
            <a:off x="-11324" y="4578521"/>
            <a:ext cx="838029" cy="16760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866">
            <a:off x="7840202" y="4734817"/>
            <a:ext cx="838029" cy="1676058"/>
          </a:xfrm>
          <a:prstGeom prst="rect">
            <a:avLst/>
          </a:prstGeom>
        </p:spPr>
      </p:pic>
      <p:pic>
        <p:nvPicPr>
          <p:cNvPr id="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969" y="3338794"/>
            <a:ext cx="1408113" cy="2139950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834" y="4899832"/>
            <a:ext cx="2286000" cy="20478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6E7DD2-53EB-4416-AD41-C43CBF6F1D53}" type="slidenum">
              <a:rPr lang="ru-RU" smtClean="0">
                <a:solidFill>
                  <a:srgbClr val="000000"/>
                </a:solidFill>
              </a:rPr>
              <a:pPr/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0969" y="54795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01901" y="2121553"/>
            <a:ext cx="6638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работу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48" y="234384"/>
            <a:ext cx="1560493" cy="14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150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1_Оформление по умолчанию</vt:lpstr>
      <vt:lpstr>2_Оформление по умолчанию</vt:lpstr>
      <vt:lpstr>Осичкина Надежда Викторовна МБОУ «СОШ №14, г. Выборг</vt:lpstr>
      <vt:lpstr>Как живут растения?</vt:lpstr>
      <vt:lpstr>Презентация PowerPoint</vt:lpstr>
      <vt:lpstr>Как живут растения?</vt:lpstr>
      <vt:lpstr>Проращивание фасоли </vt:lpstr>
      <vt:lpstr>Жизнь растения</vt:lpstr>
      <vt:lpstr>Презентация PowerPoint</vt:lpstr>
      <vt:lpstr>Презентация PowerPoint</vt:lpstr>
      <vt:lpstr>Презентация PowerPoint</vt:lpstr>
      <vt:lpstr>Ресурсы презентации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Сергей Осичкин</cp:lastModifiedBy>
  <cp:revision>41</cp:revision>
  <dcterms:created xsi:type="dcterms:W3CDTF">2013-12-07T14:15:29Z</dcterms:created>
  <dcterms:modified xsi:type="dcterms:W3CDTF">2014-06-01T08:34:30Z</dcterms:modified>
</cp:coreProperties>
</file>