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91" r:id="rId3"/>
    <p:sldId id="294" r:id="rId4"/>
    <p:sldId id="297" r:id="rId5"/>
    <p:sldId id="298" r:id="rId6"/>
    <p:sldId id="301" r:id="rId7"/>
    <p:sldId id="296" r:id="rId8"/>
    <p:sldId id="299" r:id="rId9"/>
    <p:sldId id="257" r:id="rId10"/>
    <p:sldId id="304" r:id="rId11"/>
    <p:sldId id="258" r:id="rId12"/>
    <p:sldId id="262" r:id="rId13"/>
    <p:sldId id="285" r:id="rId14"/>
    <p:sldId id="288" r:id="rId15"/>
    <p:sldId id="289" r:id="rId16"/>
    <p:sldId id="286" r:id="rId17"/>
    <p:sldId id="303" r:id="rId18"/>
    <p:sldId id="293" r:id="rId19"/>
    <p:sldId id="30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7A01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C3A5E-72F2-4A03-8465-2BB43334EB53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13D0B-19EA-48AB-A039-469FE84873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140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OrangeEtud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2349500"/>
            <a:ext cx="4752975" cy="792163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357563"/>
            <a:ext cx="4321175" cy="1223962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FF7A0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rangeEtud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274638"/>
            <a:ext cx="54832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2850" y="1268760"/>
            <a:ext cx="793115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Царица - математика опять</a:t>
            </a:r>
          </a:p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собрала на праздник знаний</a:t>
            </a:r>
          </a:p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приглашает всех блистать</a:t>
            </a:r>
          </a:p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Умом, смекалкой, юмором дерзаний.</a:t>
            </a:r>
          </a:p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 скучных формул, теорем, </a:t>
            </a:r>
          </a:p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– не урок, а праздник!</a:t>
            </a:r>
          </a:p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пусть не все получится, как ты хотел,</a:t>
            </a:r>
          </a:p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Тебе откроется дорога к знаньям.</a:t>
            </a:r>
          </a:p>
          <a:p>
            <a:endParaRPr lang="ru-RU" dirty="0"/>
          </a:p>
        </p:txBody>
      </p:sp>
      <p:pic>
        <p:nvPicPr>
          <p:cNvPr id="4" name="Рисунок 3" descr="642287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268760"/>
            <a:ext cx="2267744" cy="2534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332656"/>
            <a:ext cx="5517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Математика - царица всех наук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1312" y="1700808"/>
            <a:ext cx="536510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великий русский писатель проявлял интерес к математике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написал «Арифметику» для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начальной школы?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0_07_07_2009_1010e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510969" cy="3501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23528" y="40770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Л.Н. Толстой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484784"/>
            <a:ext cx="5544616" cy="244827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из русских поэтов увлекался математикой, придумывал сам задачи, математические шутки и фокусы?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5691"/>
            <a:ext cx="2924770" cy="33843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83568" y="42210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М.Ю. Лермонтов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96752"/>
            <a:ext cx="6336704" cy="413305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Мальчик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 размышлял над задачей и только когда карета с гостем почти скрылась, он крикнул вдогонку, назвав правильный ответ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Ему принадлежат слова: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«Вдохновение нужно в геометрии не меньше, чем в поэзии » </a:t>
            </a:r>
          </a:p>
          <a:p>
            <a:pPr indent="-71438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звали этого великого русского поэта?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45877a43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505"/>
            <a:ext cx="2610036" cy="30256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79512" y="35730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А.С.Пушкин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3-й тур. Старинные меры длины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700808"/>
            <a:ext cx="6758006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ЛОКОТЬ.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ЯРД.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ФУТ.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a0113\Desktop\анимэ\!cid_image01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20118"/>
            <a:ext cx="2520280" cy="2739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Английский король однажды много-много лет назад вытянул вперед правую руку и заявил: «Расстояние от кончика моего носа до большого пальца руки будет служить для всего моего народа мерой длины и называться …»</a:t>
            </a:r>
            <a:endParaRPr lang="ru-RU" dirty="0"/>
          </a:p>
        </p:txBody>
      </p:sp>
      <p:pic>
        <p:nvPicPr>
          <p:cNvPr id="4" name="Рисунок 3" descr="f3079932b3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6632"/>
            <a:ext cx="1008112" cy="141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Ярд</a:t>
            </a:r>
            <a:endParaRPr lang="ru-RU" b="1" dirty="0"/>
          </a:p>
        </p:txBody>
      </p:sp>
      <p:pic>
        <p:nvPicPr>
          <p:cNvPr id="4" name="Содержимое 3" descr="13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3960440" cy="513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40152" y="177281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Ярд=91,44см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278092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Фут=30,48см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484784"/>
            <a:ext cx="5760640" cy="19442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Как называется расстояние от конца вытянутого среднего пальца руки до локтевого сгиба? </a:t>
            </a:r>
            <a:endParaRPr lang="ru-RU" b="1" dirty="0"/>
          </a:p>
        </p:txBody>
      </p:sp>
      <p:pic>
        <p:nvPicPr>
          <p:cNvPr id="4" name="Рисунок 3" descr="f3079932b3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6632"/>
            <a:ext cx="957392" cy="1340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4293096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Размер локтя колебался в пределах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от 38 см до 46см.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Geom_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2843808" cy="430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775" y="274638"/>
            <a:ext cx="5483225" cy="777875"/>
          </a:xfrm>
        </p:spPr>
        <p:txBody>
          <a:bodyPr/>
          <a:lstStyle/>
          <a:p>
            <a:r>
              <a:rPr lang="ru-RU" b="1" dirty="0" smtClean="0"/>
              <a:t>Логический тренинг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5792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Решите анаграммы: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76872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мапряя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077072"/>
            <a:ext cx="2335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резоток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941168"/>
            <a:ext cx="1177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чул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068960"/>
            <a:ext cx="2623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рипетрем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22768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прямая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068960"/>
            <a:ext cx="2630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периметр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4077072"/>
            <a:ext cx="214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отрезок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4941168"/>
            <a:ext cx="996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6600"/>
                </a:solidFill>
              </a:rPr>
              <a:t>луч</a:t>
            </a:r>
            <a:endParaRPr lang="ru-RU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472881" cy="994122"/>
          </a:xfrm>
        </p:spPr>
        <p:txBody>
          <a:bodyPr/>
          <a:lstStyle/>
          <a:p>
            <a:r>
              <a:rPr lang="ru-RU" b="1" dirty="0" smtClean="0"/>
              <a:t>Аукцион пословиц и поговорок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7931150" cy="532656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На  семь бед             ответ.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41277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один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016" y="22048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Одна голова хорошо, а         лучше.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20486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две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99695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Семь раз отмерь,           отрежь.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29969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один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Один с сошкой, а               с ложкой.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38610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семеро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458112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Трус умирает        раз,</a:t>
            </a:r>
          </a:p>
          <a:p>
            <a:r>
              <a:rPr lang="ru-RU" sz="3600" b="1" dirty="0" smtClean="0"/>
              <a:t>      а герой - один раз.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45811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904656" cy="777875"/>
          </a:xfrm>
        </p:spPr>
        <p:txBody>
          <a:bodyPr/>
          <a:lstStyle/>
          <a:p>
            <a:r>
              <a:rPr lang="ru-RU" sz="3200" b="1" dirty="0" smtClean="0"/>
              <a:t>Спасибо всем участникам!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931150" cy="452596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6600"/>
                </a:solidFill>
              </a:rPr>
              <a:t>Математика повсюду!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6600"/>
                </a:solidFill>
              </a:rPr>
              <a:t>Глазом только поведешь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6600"/>
                </a:solidFill>
              </a:rPr>
              <a:t>И примеров сразу уйму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6600"/>
                </a:solidFill>
              </a:rPr>
              <a:t>Ты вокруг себя найдешь.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6600"/>
                </a:solidFill>
              </a:rPr>
              <a:t>Каждый день, вставая бодро,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6600"/>
                </a:solidFill>
              </a:rPr>
              <a:t>Начинаешь уж решать-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6600"/>
                </a:solidFill>
              </a:rPr>
              <a:t>Идти тихо или быстро,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6600"/>
                </a:solidFill>
              </a:rPr>
              <a:t>Чтобы в класс не опоздать!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5243" y="1700808"/>
            <a:ext cx="5688757" cy="16561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/>
              <a:t>Математический калейдоскоп</a:t>
            </a:r>
            <a:endParaRPr lang="ru-RU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428660" y="4481736"/>
            <a:ext cx="6480720" cy="2376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Все науки хороши для развития души,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Их и сами все вы знаете, конечно.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А для развития ума предназначена она- математика.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</a:rPr>
              <a:t>Это было, это будет, это вечно!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so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2288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1154098"/>
          </a:xfrm>
        </p:spPr>
        <p:txBody>
          <a:bodyPr/>
          <a:lstStyle/>
          <a:p>
            <a:r>
              <a:rPr lang="ru-RU" b="1" dirty="0"/>
              <a:t>1</a:t>
            </a:r>
            <a:r>
              <a:rPr lang="ru-RU" b="1" dirty="0" smtClean="0">
                <a:latin typeface="+mj-lt"/>
                <a:ea typeface="+mj-ea"/>
                <a:cs typeface="+mj-cs"/>
              </a:rPr>
              <a:t>-й тур. Великие математики</a:t>
            </a:r>
            <a: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r>
              <a:rPr lang="ru-RU" sz="4000" b="1" i="1" dirty="0">
                <a:solidFill>
                  <a:srgbClr val="FF7A01"/>
                </a:solidFill>
                <a:latin typeface="Monotype Corsiva" pitchFamily="66" charset="0"/>
              </a:rPr>
              <a:t>АРХИМЕД.</a:t>
            </a:r>
          </a:p>
          <a:p>
            <a:r>
              <a:rPr lang="ru-RU" sz="4000" b="1" i="1" dirty="0">
                <a:solidFill>
                  <a:srgbClr val="FF7A01"/>
                </a:solidFill>
                <a:latin typeface="Monotype Corsiva" pitchFamily="66" charset="0"/>
              </a:rPr>
              <a:t>ПИФАГОР.</a:t>
            </a:r>
          </a:p>
          <a:p>
            <a:r>
              <a:rPr lang="ru-RU" sz="4000" b="1" i="1" dirty="0" smtClean="0">
                <a:solidFill>
                  <a:srgbClr val="FF7A01"/>
                </a:solidFill>
                <a:latin typeface="Monotype Corsiva" pitchFamily="66" charset="0"/>
              </a:rPr>
              <a:t>ЭРАТОСФЕН.</a:t>
            </a:r>
            <a:endParaRPr lang="ru-RU" sz="4000" b="1" i="1" dirty="0">
              <a:solidFill>
                <a:srgbClr val="FF7A01"/>
              </a:solidFill>
              <a:latin typeface="Monotype Corsiva" pitchFamily="66" charset="0"/>
            </a:endParaRPr>
          </a:p>
          <a:p>
            <a:r>
              <a:rPr lang="ru-RU" sz="4000" b="1" i="1" dirty="0">
                <a:solidFill>
                  <a:srgbClr val="FF7A01"/>
                </a:solidFill>
                <a:latin typeface="Monotype Corsiva" pitchFamily="66" charset="0"/>
              </a:rPr>
              <a:t>ДЕКАРТ</a:t>
            </a:r>
            <a:r>
              <a:rPr lang="ru-RU" sz="4000" b="1" i="1" dirty="0" smtClean="0">
                <a:solidFill>
                  <a:srgbClr val="FF7A01"/>
                </a:solidFill>
                <a:latin typeface="Monotype Corsiva" pitchFamily="66" charset="0"/>
              </a:rPr>
              <a:t>.</a:t>
            </a:r>
            <a:endParaRPr lang="ru-RU" sz="4000" b="1" i="1" dirty="0">
              <a:solidFill>
                <a:srgbClr val="FF7A01"/>
              </a:solidFill>
              <a:latin typeface="Monotype Corsiva" pitchFamily="66" charset="0"/>
            </a:endParaRPr>
          </a:p>
          <a:p>
            <a:endParaRPr lang="ru-RU" sz="4000" b="1" i="1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12776"/>
            <a:ext cx="1275588" cy="1377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05" y="2276872"/>
            <a:ext cx="1295772" cy="1440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1295400" cy="1727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40" y="4076973"/>
            <a:ext cx="1283841" cy="1949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50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Человек, который хотел быть и мушкетером, и юристом, и философом, но стал математиком и первым ввел прямоугольную систему координат?</a:t>
            </a:r>
            <a:endParaRPr lang="ru-RU" b="1" dirty="0"/>
          </a:p>
        </p:txBody>
      </p:sp>
      <p:pic>
        <p:nvPicPr>
          <p:cNvPr id="4" name="Рисунок 3" descr="x-ax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-rene_descartes_louv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2641608" cy="28529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23728" y="5013176"/>
            <a:ext cx="2520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Р. Декарт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(1596-1650)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9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80920" cy="122413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из них был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победителем Олимпийских игр по кулачному бою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ru-RU" b="1" dirty="0"/>
          </a:p>
        </p:txBody>
      </p:sp>
      <p:pic>
        <p:nvPicPr>
          <p:cNvPr id="5" name="Рисунок 4" descr="prod0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749" y="3073347"/>
            <a:ext cx="2843091" cy="3163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19872" y="40050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Пифагор Самосский </a:t>
            </a: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</a:rPr>
              <a:t>ок</a:t>
            </a:r>
            <a:r>
              <a:rPr lang="ru-RU" sz="2400" b="1" dirty="0" smtClean="0">
                <a:solidFill>
                  <a:srgbClr val="C00000"/>
                </a:solidFill>
              </a:rPr>
              <a:t>. 580 — </a:t>
            </a:r>
            <a:r>
              <a:rPr lang="ru-RU" sz="2400" b="1" dirty="0" err="1" smtClean="0">
                <a:solidFill>
                  <a:srgbClr val="C00000"/>
                </a:solidFill>
              </a:rPr>
              <a:t>ок</a:t>
            </a:r>
            <a:r>
              <a:rPr lang="ru-RU" sz="2400" b="1" dirty="0" smtClean="0">
                <a:solidFill>
                  <a:srgbClr val="C00000"/>
                </a:solidFill>
              </a:rPr>
              <a:t>. 500 до н. э.)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34888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Ему принадлежат слова «Числа правят миром».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ь 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064" y="116633"/>
            <a:ext cx="1538696" cy="1008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35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3</a:t>
            </a:r>
            <a:endParaRPr lang="ru-RU" dirty="0"/>
          </a:p>
        </p:txBody>
      </p:sp>
      <p:pic>
        <p:nvPicPr>
          <p:cNvPr id="4" name="Рисунок 3" descr="ь 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064" y="116633"/>
            <a:ext cx="1538696" cy="1008111"/>
          </a:xfrm>
          <a:prstGeom prst="rect">
            <a:avLst/>
          </a:prstGeom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664296" cy="3497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5088" y="1340768"/>
            <a:ext cx="7957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был задумчив и спокоен, загадкой круга увлечён…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ним невежественный воин взмахнул разбойничьим мечом.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Прошли столетий вереницы. Научный подвиг не забыт.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Никто не знает, кто убийца. Но знают все, кто был убит.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581128"/>
            <a:ext cx="36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 Архимед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(287г.-212г. до н.э.)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3140968"/>
            <a:ext cx="561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Кто из математиков древности погиб от меча римского солдата, гордо воскликнув: </a:t>
            </a:r>
          </a:p>
          <a:p>
            <a:pPr algn="ctr"/>
            <a:r>
              <a:rPr lang="ru-RU" b="1" dirty="0" smtClean="0"/>
              <a:t>«Отойди. Не трогай моих чертежей»?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268760"/>
            <a:ext cx="6408712" cy="38164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в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Кирены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учился в Афинах, работал в Александрии.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Изучал географию, астрологию, провел измерение окружности земли, написал труд «О добре и зле» и отсеял простые числа, прокалывая их на восковой дощечке.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5288340"/>
            <a:ext cx="4032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Эратосфен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(276г.-194г. до .э.)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ь 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2016224" cy="1320974"/>
          </a:xfrm>
          <a:prstGeom prst="rect">
            <a:avLst/>
          </a:prstGeom>
        </p:spPr>
      </p:pic>
      <p:pic>
        <p:nvPicPr>
          <p:cNvPr id="7" name="Picture 72" descr="Eratosthe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1" y="1700807"/>
            <a:ext cx="2277689" cy="3462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41557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Логический тупик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428736"/>
            <a:ext cx="7002456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Виктор Гюго заметил однажды, что разум человеческий владеет тремя ключами, позволяющими людям знать, думать, мечтать. Два из них – буква и ноты.             А каков третий ключ?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цифра</a:t>
            </a: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4" name="Рисунок 3" descr="p31_scho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1483538" cy="492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797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78" y="214290"/>
            <a:ext cx="5483225" cy="1225536"/>
          </a:xfrm>
        </p:spPr>
        <p:txBody>
          <a:bodyPr/>
          <a:lstStyle/>
          <a:p>
            <a:r>
              <a:rPr lang="ru-RU" b="1" dirty="0"/>
              <a:t>2</a:t>
            </a:r>
            <a:r>
              <a:rPr lang="ru-RU" b="1" dirty="0" smtClean="0">
                <a:latin typeface="+mj-lt"/>
                <a:ea typeface="+mj-ea"/>
                <a:cs typeface="+mj-cs"/>
              </a:rPr>
              <a:t>-й </a:t>
            </a:r>
            <a:r>
              <a:rPr lang="ru-RU" b="1" dirty="0">
                <a:latin typeface="+mj-lt"/>
                <a:ea typeface="+mj-ea"/>
                <a:cs typeface="+mj-cs"/>
              </a:rPr>
              <a:t>тур. </a:t>
            </a:r>
            <a:r>
              <a:rPr lang="ru-RU" b="1" dirty="0" smtClean="0">
                <a:latin typeface="+mj-lt"/>
                <a:ea typeface="+mj-ea"/>
                <a:cs typeface="+mj-cs"/>
              </a:rPr>
              <a:t>Математика </a:t>
            </a:r>
            <a:r>
              <a:rPr lang="ru-RU" b="1" dirty="0">
                <a:latin typeface="+mj-lt"/>
                <a:ea typeface="+mj-ea"/>
                <a:cs typeface="+mj-cs"/>
              </a:rPr>
              <a:t>и </a:t>
            </a:r>
            <a:r>
              <a:rPr lang="ru-RU" b="1" dirty="0"/>
              <a:t>л</a:t>
            </a:r>
            <a:r>
              <a:rPr lang="ru-RU" b="1" dirty="0" smtClean="0">
                <a:latin typeface="+mj-lt"/>
                <a:ea typeface="+mj-ea"/>
                <a:cs typeface="+mj-cs"/>
              </a:rPr>
              <a:t>итература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329642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7A01"/>
                </a:solidFill>
                <a:latin typeface="Monotype Corsiva" pitchFamily="66" charset="0"/>
              </a:rPr>
              <a:t>Лев </a:t>
            </a:r>
            <a:r>
              <a:rPr lang="ru-RU" sz="3600" b="1" dirty="0">
                <a:solidFill>
                  <a:srgbClr val="FF7A01"/>
                </a:solidFill>
                <a:latin typeface="Monotype Corsiva" pitchFamily="66" charset="0"/>
              </a:rPr>
              <a:t>Николаевич Толстой (1828 – 1910).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7A01"/>
                </a:solidFill>
                <a:latin typeface="Monotype Corsiva" pitchFamily="66" charset="0"/>
              </a:rPr>
              <a:t>Александр </a:t>
            </a:r>
            <a:r>
              <a:rPr lang="ru-RU" sz="3600" b="1" dirty="0">
                <a:solidFill>
                  <a:srgbClr val="FF7A01"/>
                </a:solidFill>
                <a:latin typeface="Monotype Corsiva" pitchFamily="66" charset="0"/>
              </a:rPr>
              <a:t>Сергеевич Пушкин (1799 </a:t>
            </a:r>
            <a:r>
              <a:rPr lang="ru-RU" sz="3600" b="1" dirty="0" smtClean="0">
                <a:solidFill>
                  <a:srgbClr val="FF7A01"/>
                </a:solidFill>
                <a:latin typeface="Monotype Corsiva" pitchFamily="66" charset="0"/>
              </a:rPr>
              <a:t>– 1837).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7A01"/>
                </a:solidFill>
                <a:latin typeface="Monotype Corsiva" pitchFamily="66" charset="0"/>
              </a:rPr>
              <a:t>Михаил </a:t>
            </a:r>
            <a:r>
              <a:rPr lang="ru-RU" sz="3600" b="1" dirty="0">
                <a:solidFill>
                  <a:srgbClr val="FF7A01"/>
                </a:solidFill>
                <a:latin typeface="Monotype Corsiva" pitchFamily="66" charset="0"/>
              </a:rPr>
              <a:t>Юрьевич Лермонтов (1814 – 1841).</a:t>
            </a:r>
          </a:p>
          <a:p>
            <a:endParaRPr lang="ru-RU" sz="3600" b="1" dirty="0">
              <a:solidFill>
                <a:srgbClr val="FF7A01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15689"/>
            <a:ext cx="2088232" cy="24158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8281"/>
            <a:ext cx="1944216" cy="27135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8281"/>
            <a:ext cx="2132519" cy="24706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theme1.xml><?xml version="1.0" encoding="utf-8"?>
<a:theme xmlns:a="http://schemas.openxmlformats.org/drawingml/2006/main" name="OrangeEtud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OrangeEtud</Template>
  <TotalTime>1262</TotalTime>
  <Words>636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OrangeEtud</vt:lpstr>
      <vt:lpstr>Слайд 1</vt:lpstr>
      <vt:lpstr>  Математический калейдоскоп</vt:lpstr>
      <vt:lpstr>1-й тур. Великие математики </vt:lpstr>
      <vt:lpstr>Вопрос 1</vt:lpstr>
      <vt:lpstr>Вопрос 2</vt:lpstr>
      <vt:lpstr>Вопрос 3</vt:lpstr>
      <vt:lpstr>Вопрос 4</vt:lpstr>
      <vt:lpstr>Логический тупик</vt:lpstr>
      <vt:lpstr>2-й тур. Математика и литература </vt:lpstr>
      <vt:lpstr>Вопрос 1</vt:lpstr>
      <vt:lpstr>Вопрос 2</vt:lpstr>
      <vt:lpstr>Вопрос 3</vt:lpstr>
      <vt:lpstr>3-й тур. Старинные меры длины</vt:lpstr>
      <vt:lpstr>Вопрос 1</vt:lpstr>
      <vt:lpstr>Ярд</vt:lpstr>
      <vt:lpstr>Вопрос 2</vt:lpstr>
      <vt:lpstr>Логический тренинг</vt:lpstr>
      <vt:lpstr>Аукцион пословиц и поговорок</vt:lpstr>
      <vt:lpstr>Спасибо всем участникам!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 математический час</dc:title>
  <dc:creator>User</dc:creator>
  <cp:lastModifiedBy>1</cp:lastModifiedBy>
  <cp:revision>85</cp:revision>
  <dcterms:created xsi:type="dcterms:W3CDTF">2010-03-01T12:12:44Z</dcterms:created>
  <dcterms:modified xsi:type="dcterms:W3CDTF">2014-04-06T06:17:34Z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0008007202000000000001023620</vt:lpwstr>
  </property>
</Properties>
</file>