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43988-5850-426B-9AAC-51007DA7636A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554DF-97C8-4D7E-950C-B589F00B3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A8A0C-AFD7-4871-964E-91EF09E87A2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DEFA-C9B0-4E78-90A9-004F3B4A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4215-A1FC-486F-A170-80EC9CE193FC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2FD5-C089-4FEF-B56D-295718D44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88BB22-A924-450C-BAAB-D8332CDCD58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528F9E-702D-4104-BCBF-66EA50E66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6CF7F-D7C1-41DF-9528-FAC64E73DD5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8C083-5A94-4BAD-9311-6D4BECD66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4A239-5D67-4F7F-86BE-AC9B773A688D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C085-3B6C-43E4-BAED-32C21BD17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9E4F-A67F-4BA2-8368-D6D762013B7A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4004-EE58-4051-9780-99E4C1416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197E48-AD78-4D74-8D5C-20EF0E2DF61D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066712-2BDC-4A82-BF93-E0CAE43A4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42A3-45B3-437D-80A2-A01A3482CAC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E4AD0-10F6-46A8-9907-6643B792D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22D0EF-DF70-4303-AA11-7E9AE0B2210A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A4CFB7-E06B-40DF-A10D-D9E052E90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B7B00C-0EC6-4A78-8212-F18E6EF7929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9DBAF1-87D0-4E44-95D9-6C873F04E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A9B5A-510B-4AA8-90BB-D96684B0FA0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F98A7C-AE07-405D-8765-7434A14FB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0" r:id="rId4"/>
    <p:sldLayoutId id="2147483771" r:id="rId5"/>
    <p:sldLayoutId id="2147483778" r:id="rId6"/>
    <p:sldLayoutId id="2147483772" r:id="rId7"/>
    <p:sldLayoutId id="2147483779" r:id="rId8"/>
    <p:sldLayoutId id="2147483780" r:id="rId9"/>
    <p:sldLayoutId id="2147483773" r:id="rId10"/>
    <p:sldLayoutId id="21474837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50" y="4071938"/>
            <a:ext cx="5357813" cy="12144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«Если хочешь быть          здоров…»</a:t>
            </a:r>
            <a:endParaRPr lang="ru-RU" sz="3200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57250" y="6858000"/>
            <a:ext cx="3500438" cy="428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3214686"/>
            <a:ext cx="6786610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Познавательный урок-игра для обучающихся начальной школы (2 класс)</a:t>
            </a:r>
          </a:p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3571875" y="5500688"/>
            <a:ext cx="5286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33413" algn="r" eaLnBrk="0" hangingPunct="0">
              <a:tabLst>
                <a:tab pos="90488" algn="l"/>
              </a:tabLst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Выполнила:</a:t>
            </a:r>
            <a:endParaRPr lang="ru-RU" sz="900">
              <a:solidFill>
                <a:srgbClr val="000000"/>
              </a:solidFill>
            </a:endParaRPr>
          </a:p>
          <a:p>
            <a:pPr indent="633413" algn="r" eaLnBrk="0" hangingPunct="0">
              <a:tabLst>
                <a:tab pos="90488" algn="l"/>
              </a:tabLst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Феоктистова Марина Александровна,</a:t>
            </a:r>
          </a:p>
          <a:p>
            <a:pPr indent="633413" algn="r" eaLnBrk="0" hangingPunct="0">
              <a:tabLst>
                <a:tab pos="90488" algn="l"/>
              </a:tabLst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             учитель начальных классов</a:t>
            </a:r>
            <a:r>
              <a:rPr lang="ru-RU" sz="900">
                <a:solidFill>
                  <a:srgbClr val="000000"/>
                </a:solidFill>
              </a:rPr>
              <a:t> </a:t>
            </a:r>
            <a:endParaRPr lang="ru-RU" sz="2000">
              <a:solidFill>
                <a:srgbClr val="000000"/>
              </a:solidFill>
            </a:endParaRPr>
          </a:p>
        </p:txBody>
      </p:sp>
      <p:pic>
        <p:nvPicPr>
          <p:cNvPr id="8198" name="Рисунок 2" descr="Копия (25) сканирование0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13" y="428625"/>
            <a:ext cx="225266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000232" y="2214554"/>
            <a:ext cx="5643602" cy="85725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i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Муниципальное бюджетное образовательное учреждение </a:t>
            </a:r>
          </a:p>
          <a:p>
            <a:pPr algn="ctr">
              <a:defRPr/>
            </a:pPr>
            <a:r>
              <a:rPr lang="ru-RU" b="1" i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"Средняя общеобразовательная школа № 18" 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3857625" y="6286500"/>
            <a:ext cx="13573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/>
              <a:t>р.п.Лукино</a:t>
            </a:r>
          </a:p>
          <a:p>
            <a:pPr algn="ctr"/>
            <a:r>
              <a:rPr lang="ru-RU" sz="1100"/>
              <a:t>2013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500188"/>
            <a:ext cx="702468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871543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Памятник капусте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diary.ru/userdir/1/9/6/0/1960048/606151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0" y="142875"/>
            <a:ext cx="4705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4313" y="2571750"/>
            <a:ext cx="5786437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entury Schoolbook" pitchFamily="18" charset="0"/>
              </a:rPr>
              <a:t>Письмо от сластены.</a:t>
            </a:r>
          </a:p>
          <a:p>
            <a:endParaRPr lang="ru-RU" sz="2000">
              <a:latin typeface="Century Schoolbook" pitchFamily="18" charset="0"/>
            </a:endParaRPr>
          </a:p>
          <a:p>
            <a:endParaRPr lang="ru-RU" sz="2000">
              <a:latin typeface="Century Schoolbook" pitchFamily="18" charset="0"/>
            </a:endParaRPr>
          </a:p>
          <a:p>
            <a:r>
              <a:rPr lang="ru-RU" sz="2000">
                <a:latin typeface="Century Schoolbook" pitchFamily="18" charset="0"/>
              </a:rPr>
              <a:t>Здравствуйте, друзья ! Свое письмо я пишу из больницы. У меня ухудшилось здоровье. Болит голова, в глазах звездочки, тело вялое, живот болит. Доктор говорит, что мне нужно правильно питаться. Я составила себе меню на обед. Меню: торт с лимонадом ,чипсы , варенье, пепси кола  и чупо- чупс . Это моя любимая еда, наверное я скоро поправлюсь и буду здорова! Ваша Сластена.</a:t>
            </a:r>
          </a:p>
          <a:p>
            <a:endParaRPr lang="ru-RU" sz="160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http://www.yadania.ru/images/portfolio/illustration/2010/pic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527146" y="-312755"/>
            <a:ext cx="5832475" cy="817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785813" y="214313"/>
            <a:ext cx="7124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Какие правила поведения за столом нарушили дети?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14393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Еще раз о здоровом питании.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643051"/>
            <a:ext cx="7929618" cy="60324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Расскажите: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 каких полезных продуктах вы узнали.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 каких вредных продуктах вы узнали?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 чем расскажите дома?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929066"/>
            <a:ext cx="8001057" cy="2625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Без еды человек не может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долго прожить.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Еда необходима в течение всей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жизни.</a:t>
            </a:r>
          </a:p>
        </p:txBody>
      </p:sp>
      <p:pic>
        <p:nvPicPr>
          <p:cNvPr id="1026" name="Picture 2" descr="http://www.fresher.ru/images9/10-samyx-poleznyx-i-10-samyx-vrednyx-produktov/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4500594" cy="337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1537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Что изображено на слайде?</a:t>
            </a:r>
          </a:p>
        </p:txBody>
      </p:sp>
      <p:pic>
        <p:nvPicPr>
          <p:cNvPr id="10243" name="Picture 2" descr="http://cs307515.userapi.com/v307515596/1c40/5pjzrh7lnU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071563"/>
            <a:ext cx="23574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img0.liveinternet.ru/images/attach/c/4/79/777/79777716_large_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4143375"/>
            <a:ext cx="214312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http://cs10795.userapi.com/u40818126/-14/x_b0c45dd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13" y="9286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http://www.realfacts.ru/uploads/posts/2011-12/1324990129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8" y="2786063"/>
            <a:ext cx="17145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http://hochu.ua/thumbnails/articles/cropg_620x400/25575_166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75" y="857250"/>
            <a:ext cx="291941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http://natural-medicine.ru/uploads/posts/2011-05/1305097986_grapes1_1024x76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63" y="3071813"/>
            <a:ext cx="2497137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http://zdravpit.org/1294325962_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50" y="34290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6" descr="http://www.uniconf.ru/image/site_pics/331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25" y="3071813"/>
            <a:ext cx="1500188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14348" y="5715016"/>
            <a:ext cx="757242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Используйте эти изображения для решения кроссворда.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50112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Тема нашего урока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«Если хочешь быть здоров…»</a:t>
            </a:r>
          </a:p>
        </p:txBody>
      </p:sp>
      <p:pic>
        <p:nvPicPr>
          <p:cNvPr id="16386" name="Picture 2" descr="http://modno-nemodno.ru/wp-content/uploads/2011/11/bb24eaba6294034191537c788b29d47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3143248"/>
            <a:ext cx="5376866" cy="341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28875" y="2428875"/>
            <a:ext cx="3429000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Я ХОЧУ ….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88" y="571500"/>
            <a:ext cx="471487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Узнать , что такое здоровье.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2643188" y="1571625"/>
            <a:ext cx="1071562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42875" y="5429250"/>
            <a:ext cx="5357813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Понять какие продукты полезные, а какие вредные.</a:t>
            </a:r>
          </a:p>
        </p:txBody>
      </p:sp>
      <p:cxnSp>
        <p:nvCxnSpPr>
          <p:cNvPr id="11" name="Прямая со стрелкой 10"/>
          <p:cNvCxnSpPr>
            <a:endCxn id="9" idx="0"/>
          </p:cNvCxnSpPr>
          <p:nvPr/>
        </p:nvCxnSpPr>
        <p:spPr>
          <a:xfrm rot="5400000">
            <a:off x="2339181" y="4339432"/>
            <a:ext cx="1571625" cy="6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857625" y="1428750"/>
            <a:ext cx="50720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Научиться правильному режиму питания.</a:t>
            </a:r>
          </a:p>
        </p:txBody>
      </p:sp>
      <p:cxnSp>
        <p:nvCxnSpPr>
          <p:cNvPr id="15" name="Прямая со стрелкой 14"/>
          <p:cNvCxnSpPr>
            <a:stCxn id="2" idx="7"/>
          </p:cNvCxnSpPr>
          <p:nvPr/>
        </p:nvCxnSpPr>
        <p:spPr>
          <a:xfrm rot="5400000" flipH="1" flipV="1">
            <a:off x="5287963" y="2282825"/>
            <a:ext cx="423862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429000" y="4357688"/>
            <a:ext cx="5572125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Формировать навыки здорового питания.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5072063" y="3857625"/>
            <a:ext cx="642938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71480"/>
            <a:ext cx="60007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Витамин А.</a:t>
            </a:r>
          </a:p>
        </p:txBody>
      </p:sp>
      <p:pic>
        <p:nvPicPr>
          <p:cNvPr id="1026" name="Picture 2" descr="http://bigbord.net/photos/t1758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71612"/>
            <a:ext cx="7319387" cy="483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00042"/>
            <a:ext cx="568053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Витамин В.</a:t>
            </a:r>
          </a:p>
        </p:txBody>
      </p:sp>
      <p:pic>
        <p:nvPicPr>
          <p:cNvPr id="14339" name="Picture 2" descr="http://www.topnews.in/health/files/Vitamin-B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1414463"/>
            <a:ext cx="714375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692948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Витамин С.</a:t>
            </a:r>
          </a:p>
        </p:txBody>
      </p:sp>
      <p:pic>
        <p:nvPicPr>
          <p:cNvPr id="20482" name="Picture 2" descr="http://hochu.ua/images/articles/28590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571612"/>
            <a:ext cx="6929486" cy="461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2866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Витамин 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D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16387" name="Picture 2" descr="http://alkas.lt/wp-content/uploads/2012/12/560_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785938"/>
            <a:ext cx="642937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237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«Если хочешь быть          здоров…»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день!  Доброго здоровья!</dc:title>
  <dc:creator>нгш</dc:creator>
  <cp:lastModifiedBy>re</cp:lastModifiedBy>
  <cp:revision>16</cp:revision>
  <dcterms:created xsi:type="dcterms:W3CDTF">2013-02-18T17:47:49Z</dcterms:created>
  <dcterms:modified xsi:type="dcterms:W3CDTF">2014-11-15T15:41:51Z</dcterms:modified>
</cp:coreProperties>
</file>