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Vcy;&amp;acy;&amp;scy;&amp;icy;&amp;lcy;&amp;icy;&amp;scy;&amp;acy; &amp;Pcy;&amp;rcy;&amp;iecy;&amp;kcy;&amp;rcy;&amp;acy;&amp;scy;&amp;ncy;&amp;a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052736"/>
            <a:ext cx="3114675" cy="42862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03848" y="188640"/>
            <a:ext cx="5333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Иван - Царевич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5301208"/>
            <a:ext cx="66463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Василиса Прекрасная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1052736"/>
            <a:ext cx="5884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урок!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1748" name="Picture 4" descr="&amp;Ocy;&amp;tcy;&amp;rcy;&amp;yacy;&amp;dcy; &quot;&amp;Lcy;&amp;Icy;&amp;TScy;&amp;Ocy; &amp;Scy; &amp;Ecy;&amp;Kcy;&amp;Rcy;&amp;Acy;&amp;Ncy;&amp;A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060848"/>
            <a:ext cx="3456384" cy="4392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20130623">
            <a:off x="2131542" y="1136054"/>
            <a:ext cx="5681580" cy="923330"/>
          </a:xfrm>
          <a:prstGeom prst="rect">
            <a:avLst/>
          </a:prstGeom>
          <a:solidFill>
            <a:schemeClr val="accent4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2222222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852936"/>
            <a:ext cx="4824536" cy="923330"/>
          </a:xfrm>
          <a:prstGeom prst="rect">
            <a:avLst/>
          </a:prstGeom>
          <a:solidFill>
            <a:schemeClr val="accent4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3333333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709114">
            <a:off x="2104330" y="4763016"/>
            <a:ext cx="5147664" cy="923330"/>
          </a:xfrm>
          <a:prstGeom prst="rect">
            <a:avLst/>
          </a:prstGeom>
          <a:solidFill>
            <a:schemeClr val="accent4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5555555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204864"/>
            <a:ext cx="1368152" cy="2400657"/>
          </a:xfrm>
          <a:prstGeom prst="rect">
            <a:avLst/>
          </a:prstGeom>
          <a:solidFill>
            <a:schemeClr val="accent4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ru-RU" sz="1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&amp;Scy;&amp;kcy;&amp;ucy;&amp;pcy;&amp;ocy;&amp;jcy; &amp;rcy;&amp;ycy;&amp;tscy;&amp;acy;&amp;rcy;&amp;softcy; &amp;icy; &amp;tscy;&amp;acy;&amp;rcy;&amp;softcy; &amp;Kcy;&amp;acy;&amp;shchcy;&amp;iecy;&amp;jcy; (&amp;CHcy;&amp;acy;&amp;scy;&amp;tcy;&amp;softcy; 2) :: &amp;Zcy;&amp;acy;&amp;bcy;&amp;acy;&amp;vcy;&amp;ncy;&amp;ycy;&amp;iecy; &amp;scy;&amp;khcy;&amp;ocy;&amp;dcy;&amp;scy;&amp;tcy;&amp;vcy;&amp;acy;"/>
          <p:cNvPicPr>
            <a:picLocks noChangeAspect="1" noChangeArrowheads="1"/>
          </p:cNvPicPr>
          <p:nvPr/>
        </p:nvPicPr>
        <p:blipFill>
          <a:blip r:embed="rId2" cstate="print"/>
          <a:srcRect l="51629" b="10901"/>
          <a:stretch>
            <a:fillRect/>
          </a:stretch>
        </p:blipFill>
        <p:spPr bwMode="auto">
          <a:xfrm>
            <a:off x="3550940" y="620689"/>
            <a:ext cx="4477444" cy="563231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387585"/>
            <a:ext cx="1331198" cy="5824992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Кощей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Zcy;&amp;mcy;&amp;iecy;&amp;jcy; &amp;Gcy;&amp;ocy;&amp;rcy;&amp;ycy;&amp;ncy;&amp;ycy;&amp;chcy; &amp;Vcy;&amp;Kcy;&amp;ocy;&amp;ncy;&amp;tcy;&amp;acy;&amp;kcy;&amp;t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052736"/>
            <a:ext cx="5040560" cy="50405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260648"/>
            <a:ext cx="1018484" cy="3427605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Змей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620688"/>
            <a:ext cx="1018484" cy="5929059"/>
          </a:xfrm>
          <a:prstGeom prst="rect">
            <a:avLst/>
          </a:prstGeom>
        </p:spPr>
        <p:txBody>
          <a:bodyPr vert="wordArtVert"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Горыныч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95936" y="2420888"/>
          <a:ext cx="3888432" cy="4480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44216"/>
                <a:gridCol w="1944216"/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5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endParaRPr lang="ru-RU" sz="5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5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5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</a:t>
                      </a:r>
                    </a:p>
                    <a:p>
                      <a:pPr algn="ctr"/>
                      <a:endParaRPr lang="ru-RU" sz="5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5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Равнобедренный треугольник 2"/>
          <p:cNvSpPr/>
          <p:nvPr/>
        </p:nvSpPr>
        <p:spPr>
          <a:xfrm>
            <a:off x="3923928" y="692696"/>
            <a:ext cx="3960440" cy="165618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1124744"/>
            <a:ext cx="72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tx2"/>
                </a:solidFill>
                <a:effectLst/>
              </a:rPr>
              <a:t>5</a:t>
            </a:r>
            <a:endParaRPr lang="ru-RU" sz="5400" b="1" cap="none" spc="0" dirty="0">
              <a:ln/>
              <a:solidFill>
                <a:schemeClr val="tx2"/>
              </a:solidFill>
              <a:effectLst/>
            </a:endParaRPr>
          </a:p>
        </p:txBody>
      </p:sp>
      <p:pic>
        <p:nvPicPr>
          <p:cNvPr id="15362" name="Picture 2" descr="&amp;Pcy;&amp;icy;&amp;rcy;&amp;acy;&amp;tcy;&amp;scy;&amp;kcy;&amp;icy;&amp;jcy; &amp;scy;&amp;ucy;&amp;ncy;&amp;dcy;&amp;ucy;&amp;kcy; &amp;SHcy;&amp;kcy;&amp;acy;&amp;tcy;&amp;ucy;&amp;lcy;&amp;kcy;&amp;icy; &amp;Dcy;&amp;lcy;&amp;yacy; &amp;dcy;&amp;ocy;&amp;mcy;&amp;acy; Uniqhand - &amp;scy;&amp;ocy;&amp;ocy;&amp;bcy;&amp;shchcy;&amp;iecy;&amp;scy;&amp;tcy;&amp;vcy;&amp;ocy; &amp;lcy;&amp;yucy;&amp;bcy;&amp;icy;&amp;tcy;&amp;iecy;&amp;lcy;&amp;iecy;&amp;jcy; &amp;ncy;&amp;iecy;&amp;ocy;&amp;bcy;&amp;ycy;&amp;chcy;&amp;ncy;&amp;ycy;&amp;khcy; &amp;vcy;&amp;iecy;&amp;shchcy;&amp;iecy;&amp;j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21088"/>
            <a:ext cx="2437434" cy="2232248"/>
          </a:xfrm>
          <a:prstGeom prst="rect">
            <a:avLst/>
          </a:prstGeom>
          <a:noFill/>
        </p:spPr>
      </p:pic>
      <p:pic>
        <p:nvPicPr>
          <p:cNvPr id="15364" name="Picture 4" descr="&amp;mcy;&amp;iecy;&amp;ch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2376264" cy="2376264"/>
          </a:xfrm>
          <a:prstGeom prst="parallelogram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588224" y="249289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4</a:t>
            </a:r>
            <a:endParaRPr lang="ru-RU" sz="5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284984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2</a:t>
            </a:r>
            <a:endParaRPr lang="ru-RU" sz="5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429309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2</a:t>
            </a:r>
            <a:endParaRPr lang="ru-RU" sz="5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32240" y="537321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1</a:t>
            </a:r>
            <a:endParaRPr lang="ru-RU" sz="5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&amp;Mcy;&amp;icy;&amp;rcy;&amp;ocy;&amp;vcy;&amp;acy;&amp;yacy; &amp;Ucy;&amp;tcy;&amp;icy;&amp;tscy;&amp;acy; - &amp;gcy;&amp;iecy;&amp;ocy;&amp;mcy;&amp;iecy;&amp;tcy;&amp;rcy;&amp;icy;&amp;yacy; &amp;Bcy;&amp;ocy;&amp;gcy;&amp;ocy;&amp;vcy;."/>
          <p:cNvPicPr>
            <a:picLocks noChangeAspect="1" noChangeArrowheads="1"/>
          </p:cNvPicPr>
          <p:nvPr/>
        </p:nvPicPr>
        <p:blipFill>
          <a:blip r:embed="rId2" cstate="print"/>
          <a:srcRect l="14358" b="17633"/>
          <a:stretch>
            <a:fillRect/>
          </a:stretch>
        </p:blipFill>
        <p:spPr bwMode="auto">
          <a:xfrm>
            <a:off x="2483768" y="0"/>
            <a:ext cx="666023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88640"/>
            <a:ext cx="1122743" cy="4782720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Скала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844824"/>
            <a:ext cx="1122743" cy="4782720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Кощея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548680"/>
            <a:ext cx="1051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5-4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0"/>
            <a:ext cx="1051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4-2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260648"/>
            <a:ext cx="1051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5-1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764704"/>
            <a:ext cx="1051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3-2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1268760"/>
            <a:ext cx="1051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5-3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1844824"/>
            <a:ext cx="11753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4+1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04248" y="2348880"/>
            <a:ext cx="11753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2+1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2924944"/>
            <a:ext cx="11753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3+2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37340" y="3573016"/>
            <a:ext cx="11753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1+3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5666" y="4149080"/>
            <a:ext cx="11753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1+4</a:t>
            </a:r>
            <a:endParaRPr lang="ru-RU" sz="4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&amp;Fcy;&amp;ocy;&amp;rcy;&amp;ucy;&amp;mcy; &amp;Dcy;&amp;rcy;&amp;ucy;&amp;zcy;&amp;iecy;&amp;jcy; ( &amp;Scy;&amp;Tcy;&amp;Acy;&amp;Rcy;&amp;Ocy;&amp;Vcy;&amp;IEcy;&amp;Rcy;&amp;Ycy; ) &amp;TScy;&amp;IEcy;&amp;Lcy;&amp;Icy;&amp;Tcy;&amp;IEcy;&amp;Lcy;&amp;SOFTcy;&amp;Ncy;&amp;Acy;&amp;YAcy; &amp;Scy;&amp;Icy;&amp;Lcy;&amp;Acy; &amp;Dcy;&amp;IEcy;&amp;Rcy;&amp;IEcy;&amp;Vcy;&amp;SOFTcy;&amp;IEcy;&amp;V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0"/>
            <a:ext cx="6444208" cy="6858000"/>
          </a:xfrm>
          <a:prstGeom prst="rect">
            <a:avLst/>
          </a:prstGeom>
          <a:noFill/>
        </p:spPr>
      </p:pic>
      <p:pic>
        <p:nvPicPr>
          <p:cNvPr id="34818" name="Picture 2" descr="&amp;Zcy;&amp;ocy;&amp;lcy;&amp;ocy;&amp;tcy;&amp;ycy;&amp;iecy; &amp;ucy;&amp;kcy;&amp;rcy;&amp;acy;&amp;shcy;&amp;iecy;&amp;ncy;&amp;icy;&amp;yacy;: &amp;Mcy;&amp;acy;&amp;jcy; 2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708920"/>
            <a:ext cx="1224136" cy="1224136"/>
          </a:xfrm>
          <a:prstGeom prst="rect">
            <a:avLst/>
          </a:prstGeom>
          <a:noFill/>
        </p:spPr>
      </p:pic>
      <p:pic>
        <p:nvPicPr>
          <p:cNvPr id="6" name="Picture 2" descr="&amp;Zcy;&amp;ocy;&amp;lcy;&amp;ocy;&amp;tcy;&amp;ycy;&amp;iecy; &amp;ucy;&amp;kcy;&amp;rcy;&amp;acy;&amp;shcy;&amp;iecy;&amp;ncy;&amp;icy;&amp;yacy;: &amp;Mcy;&amp;acy;&amp;jcy; 2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052736"/>
            <a:ext cx="1368152" cy="1368152"/>
          </a:xfrm>
          <a:prstGeom prst="rect">
            <a:avLst/>
          </a:prstGeom>
          <a:noFill/>
        </p:spPr>
      </p:pic>
      <p:pic>
        <p:nvPicPr>
          <p:cNvPr id="34822" name="Picture 6" descr="&amp;YAcy;&amp;bcy;&amp;lcy;&amp;ocy;&amp;kcy;&amp;ocy; &amp;zcy;&amp;acy;&amp;scy;&amp;acy;&amp;khcy;&amp;acy;&amp;rcy;&amp;iecy;&amp;ncy;&amp;ncy;&amp;ocy;&amp;iecy; &amp;Acy;&amp;rcy;&amp;tcy;&amp;icy;&amp;kcy;&amp;ucy;&amp;lcy; AP30030 - &amp;Kcy;&amp;ocy;&amp;lcy;&amp;lcy;&amp;iecy;&amp;kcy;&amp;tscy;&amp;icy;&amp;yacy; &quot;&amp;Rcy;&amp;ucy;&amp;bcy;&amp;icy;&amp;ncy;&quot; - &amp;scy;&amp;tcy;&amp;ocy;&amp;icy;&amp;mcy;&amp;ocy;&amp;scy;&amp;tcy;&amp;softcy; &amp;kcy;&amp;ocy;&amp;lcy;&amp;lcy;&amp;iecy;&amp;kcy;&amp;tscy;&amp;icy;&amp;icy; &amp;vcy; &amp;Mcy;&amp;ocy;&amp;scy;&amp;kcy;&amp;vcy;&amp;iecy; - Christmas-Bazar.r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869160"/>
            <a:ext cx="1440160" cy="1596178"/>
          </a:xfrm>
          <a:prstGeom prst="rect">
            <a:avLst/>
          </a:prstGeom>
          <a:noFill/>
        </p:spPr>
      </p:pic>
      <p:pic>
        <p:nvPicPr>
          <p:cNvPr id="10" name="Picture 6" descr="&amp;YAcy;&amp;bcy;&amp;lcy;&amp;ocy;&amp;kcy;&amp;ocy; &amp;zcy;&amp;acy;&amp;scy;&amp;acy;&amp;khcy;&amp;acy;&amp;rcy;&amp;iecy;&amp;ncy;&amp;ncy;&amp;ocy;&amp;iecy; &amp;Acy;&amp;rcy;&amp;tcy;&amp;icy;&amp;kcy;&amp;ucy;&amp;lcy; AP30030 - &amp;Kcy;&amp;ocy;&amp;lcy;&amp;lcy;&amp;iecy;&amp;kcy;&amp;tscy;&amp;icy;&amp;yacy; &quot;&amp;Rcy;&amp;ucy;&amp;bcy;&amp;icy;&amp;ncy;&quot; - &amp;scy;&amp;tcy;&amp;ocy;&amp;icy;&amp;mcy;&amp;ocy;&amp;scy;&amp;tcy;&amp;softcy; &amp;kcy;&amp;ocy;&amp;lcy;&amp;lcy;&amp;iecy;&amp;kcy;&amp;tscy;&amp;icy;&amp;icy; &amp;vcy; &amp;Mcy;&amp;ocy;&amp;scy;&amp;kcy;&amp;vcy;&amp;iecy; - Christmas-Bazar.r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996952"/>
            <a:ext cx="1440160" cy="1596178"/>
          </a:xfrm>
          <a:prstGeom prst="rect">
            <a:avLst/>
          </a:prstGeom>
          <a:noFill/>
        </p:spPr>
      </p:pic>
      <p:pic>
        <p:nvPicPr>
          <p:cNvPr id="11" name="Picture 6" descr="&amp;YAcy;&amp;bcy;&amp;lcy;&amp;ocy;&amp;kcy;&amp;ocy; &amp;zcy;&amp;acy;&amp;scy;&amp;acy;&amp;khcy;&amp;acy;&amp;rcy;&amp;iecy;&amp;ncy;&amp;ncy;&amp;ocy;&amp;iecy; &amp;Acy;&amp;rcy;&amp;tcy;&amp;icy;&amp;kcy;&amp;ucy;&amp;lcy; AP30030 - &amp;Kcy;&amp;ocy;&amp;lcy;&amp;lcy;&amp;iecy;&amp;kcy;&amp;tscy;&amp;icy;&amp;yacy; &quot;&amp;Rcy;&amp;ucy;&amp;bcy;&amp;icy;&amp;ncy;&quot; - &amp;scy;&amp;tcy;&amp;ocy;&amp;icy;&amp;mcy;&amp;ocy;&amp;scy;&amp;tcy;&amp;softcy; &amp;kcy;&amp;ocy;&amp;lcy;&amp;lcy;&amp;iecy;&amp;kcy;&amp;tscy;&amp;icy;&amp;icy; &amp;vcy; &amp;Mcy;&amp;ocy;&amp;scy;&amp;kcy;&amp;vcy;&amp;iecy; - Christmas-Bazar.r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124744"/>
            <a:ext cx="1440160" cy="159617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79512" y="0"/>
            <a:ext cx="949042" cy="6971717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Волшебная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03648" y="620688"/>
            <a:ext cx="1122743" cy="5720797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яблоня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CHcy;&amp;acy;&amp;scy;&amp;tcy;&amp;ncy;&amp;ycy;&amp;jcy; &amp;dcy;&amp;ocy;&amp;mcy; Round Tower &amp;ocy;&amp;tcy; &amp;acy;&amp;rcy;&amp;khcy;&amp;icy;&amp;tcy;&amp;iecy;&amp;kcy;&amp;tcy;&amp;ocy;&amp;rcy;&amp;acy; De Matos Ryan / CURATED.ru"/>
          <p:cNvPicPr/>
          <p:nvPr/>
        </p:nvPicPr>
        <p:blipFill>
          <a:blip r:embed="rId2" cstate="print"/>
          <a:srcRect l="41791" t="13600" r="37910" b="44600"/>
          <a:stretch>
            <a:fillRect/>
          </a:stretch>
        </p:blipFill>
        <p:spPr bwMode="auto">
          <a:xfrm>
            <a:off x="3203849" y="2564904"/>
            <a:ext cx="792088" cy="97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&amp;CHcy;&amp;acy;&amp;scy;&amp;tcy;&amp;ncy;&amp;ycy;&amp;jcy; &amp;dcy;&amp;ocy;&amp;mcy; Round Tower &amp;ocy;&amp;tcy; &amp;acy;&amp;rcy;&amp;khcy;&amp;icy;&amp;tcy;&amp;iecy;&amp;kcy;&amp;tcy;&amp;ocy;&amp;rcy;&amp;acy; De Matos Ryan / CURATED.ru"/>
          <p:cNvPicPr/>
          <p:nvPr/>
        </p:nvPicPr>
        <p:blipFill>
          <a:blip r:embed="rId2" cstate="print"/>
          <a:srcRect l="41791" t="13600" r="37910" b="44600"/>
          <a:stretch>
            <a:fillRect/>
          </a:stretch>
        </p:blipFill>
        <p:spPr bwMode="auto">
          <a:xfrm>
            <a:off x="4716016" y="2060848"/>
            <a:ext cx="9620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&amp;CHcy;&amp;acy;&amp;scy;&amp;tcy;&amp;ncy;&amp;ycy;&amp;jcy; &amp;dcy;&amp;ocy;&amp;mcy; Round Tower &amp;ocy;&amp;tcy; &amp;acy;&amp;rcy;&amp;khcy;&amp;icy;&amp;tcy;&amp;iecy;&amp;kcy;&amp;tcy;&amp;ocy;&amp;rcy;&amp;acy; De Matos Ryan / CURATED.ru"/>
          <p:cNvPicPr/>
          <p:nvPr/>
        </p:nvPicPr>
        <p:blipFill>
          <a:blip r:embed="rId2" cstate="print"/>
          <a:srcRect l="41791" t="13600" r="37910" b="44600"/>
          <a:stretch>
            <a:fillRect/>
          </a:stretch>
        </p:blipFill>
        <p:spPr bwMode="auto">
          <a:xfrm>
            <a:off x="6444208" y="2276872"/>
            <a:ext cx="962025" cy="12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&amp;CHcy;&amp;acy;&amp;scy;&amp;tcy;&amp;ncy;&amp;ycy;&amp;jcy; &amp;dcy;&amp;ocy;&amp;mcy; Round Tower &amp;ocy;&amp;tcy; &amp;acy;&amp;rcy;&amp;khcy;&amp;icy;&amp;tcy;&amp;iecy;&amp;kcy;&amp;tcy;&amp;ocy;&amp;rcy;&amp;acy; De Matos Ryan / CURATED.ru"/>
          <p:cNvPicPr/>
          <p:nvPr/>
        </p:nvPicPr>
        <p:blipFill>
          <a:blip r:embed="rId2" cstate="print"/>
          <a:srcRect l="41791" t="13600" r="37910" b="44600"/>
          <a:stretch>
            <a:fillRect/>
          </a:stretch>
        </p:blipFill>
        <p:spPr bwMode="auto">
          <a:xfrm>
            <a:off x="7884368" y="2060848"/>
            <a:ext cx="9620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9512" y="260648"/>
            <a:ext cx="1122743" cy="4782721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Найди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700808"/>
            <a:ext cx="1122743" cy="4782721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башню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4005064"/>
            <a:ext cx="7232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4005064"/>
            <a:ext cx="723275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>
                <a:ln/>
                <a:solidFill>
                  <a:schemeClr val="accent3"/>
                </a:solidFill>
              </a:rPr>
              <a:t>?</a:t>
            </a:r>
          </a:p>
          <a:p>
            <a:pPr algn="ctr"/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028384" y="3933056"/>
            <a:ext cx="7232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>
                <a:ln/>
                <a:solidFill>
                  <a:schemeClr val="accent3"/>
                </a:solidFill>
              </a:rPr>
              <a:t>?</a:t>
            </a:r>
            <a:endParaRPr lang="ru-RU" sz="9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4005064"/>
            <a:ext cx="7232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>
                <a:ln/>
                <a:solidFill>
                  <a:schemeClr val="accent3"/>
                </a:solidFill>
              </a:rPr>
              <a:t>?</a:t>
            </a:r>
            <a:endParaRPr lang="ru-RU" sz="96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8002" y="332656"/>
            <a:ext cx="55130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было интересно…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2132856"/>
            <a:ext cx="44662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было трудно…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41286" y="4869160"/>
            <a:ext cx="64027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 меня получилось…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3429000"/>
            <a:ext cx="44181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 понял, что…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95123"/>
            <a:ext cx="1018484" cy="6762877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уроке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369</TotalTime>
  <Words>62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User</cp:lastModifiedBy>
  <cp:revision>16</cp:revision>
  <dcterms:created xsi:type="dcterms:W3CDTF">2014-08-17T05:11:58Z</dcterms:created>
  <dcterms:modified xsi:type="dcterms:W3CDTF">2014-12-03T19:26:09Z</dcterms:modified>
</cp:coreProperties>
</file>