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3" r:id="rId3"/>
    <p:sldId id="271" r:id="rId4"/>
    <p:sldId id="279" r:id="rId5"/>
    <p:sldId id="269" r:id="rId6"/>
    <p:sldId id="258" r:id="rId7"/>
    <p:sldId id="263" r:id="rId8"/>
    <p:sldId id="259" r:id="rId9"/>
    <p:sldId id="274" r:id="rId10"/>
    <p:sldId id="275" r:id="rId11"/>
    <p:sldId id="272" r:id="rId12"/>
    <p:sldId id="261" r:id="rId13"/>
    <p:sldId id="278" r:id="rId14"/>
    <p:sldId id="276" r:id="rId15"/>
    <p:sldId id="260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C340-421D-4D69-BFB6-BA93D46E661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9948-5BE9-43C3-BF0C-128DBD310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9948-5BE9-43C3-BF0C-128DBD3107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9CC1-9DA2-4C43-BEA9-FCE333D6197F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3A67-F2F7-4E87-9AD0-70E32CC70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4426/136487634.f3/0_74768_88e3beb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3905249"/>
            <a:ext cx="4152900" cy="2952751"/>
          </a:xfrm>
          <a:prstGeom prst="rect">
            <a:avLst/>
          </a:prstGeom>
          <a:noFill/>
        </p:spPr>
      </p:pic>
      <p:pic>
        <p:nvPicPr>
          <p:cNvPr id="22530" name="Picture 2" descr="http://www.xrest.ru/images/collection/00560/370/original_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267744" cy="245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761" y="213285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</a:t>
            </a:r>
            <a:r>
              <a:rPr lang="ru-RU" sz="4000" dirty="0" smtClean="0">
                <a:solidFill>
                  <a:srgbClr val="002060"/>
                </a:solidFill>
              </a:rPr>
              <a:t>«Покормите птиц зимой!»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85293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(как помочь птицам пережить зиму)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dmitoks.ru/wp-content/uploads/2012/04/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301208"/>
            <a:ext cx="940374" cy="1080120"/>
          </a:xfrm>
          <a:prstGeom prst="rect">
            <a:avLst/>
          </a:prstGeom>
          <a:noFill/>
        </p:spPr>
      </p:pic>
      <p:pic>
        <p:nvPicPr>
          <p:cNvPr id="8" name="Picture 4" descr="http://dmitoks.ru/wp-content/uploads/2012/04/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068960"/>
            <a:ext cx="940374" cy="1080120"/>
          </a:xfrm>
          <a:prstGeom prst="rect">
            <a:avLst/>
          </a:prstGeom>
          <a:noFill/>
        </p:spPr>
      </p:pic>
      <p:pic>
        <p:nvPicPr>
          <p:cNvPr id="9" name="Picture 4" descr="http://img-fotki.yandex.ru/get/4426/136487634.f3/0_74768_88e3beb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156" y="3573016"/>
            <a:ext cx="3505844" cy="2520280"/>
          </a:xfrm>
          <a:prstGeom prst="rect">
            <a:avLst/>
          </a:prstGeom>
          <a:noFill/>
        </p:spPr>
      </p:pic>
      <p:pic>
        <p:nvPicPr>
          <p:cNvPr id="11" name="Picture 4" descr="http://dmitoks.ru/wp-content/uploads/2012/04/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653136"/>
            <a:ext cx="940374" cy="1080120"/>
          </a:xfrm>
          <a:prstGeom prst="rect">
            <a:avLst/>
          </a:prstGeom>
          <a:noFill/>
        </p:spPr>
      </p:pic>
      <p:pic>
        <p:nvPicPr>
          <p:cNvPr id="12" name="Picture 4" descr="http://dmitoks.ru/wp-content/uploads/2012/04/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60648"/>
            <a:ext cx="940374" cy="1080120"/>
          </a:xfrm>
          <a:prstGeom prst="rect">
            <a:avLst/>
          </a:prstGeom>
          <a:noFill/>
        </p:spPr>
      </p:pic>
      <p:pic>
        <p:nvPicPr>
          <p:cNvPr id="13" name="Picture 4" descr="http://dmitoks.ru/wp-content/uploads/2012/04/e5f0a948d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940374" cy="10801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63688" y="587727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Брагина Татьяна Александровна</a:t>
            </a:r>
          </a:p>
          <a:p>
            <a:r>
              <a:rPr lang="ru-RU" dirty="0" smtClean="0"/>
              <a:t>	</a:t>
            </a:r>
            <a:r>
              <a:rPr lang="ru-RU" dirty="0" smtClean="0"/>
              <a:t>       учитель начальных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853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Правила подкормки птиц зимой.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484784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Во время подкормки птиц не сорите в лесу, парке, саду: не оставляйте там газеты, пакеты, жестяные банки и коробки.</a:t>
            </a:r>
          </a:p>
          <a:p>
            <a:pPr marL="342900" indent="-342900"/>
            <a:endParaRPr lang="ru-RU" sz="2400" dirty="0" smtClean="0"/>
          </a:p>
          <a:p>
            <a:pPr marL="342900" indent="-342900">
              <a:buAutoNum type="arabicPeriod" startAt="2"/>
            </a:pPr>
            <a:r>
              <a:rPr lang="ru-RU" sz="2400" dirty="0" smtClean="0"/>
              <a:t>Кормушки для птиц должны быть очень скромными, лучше не раскрашенными.</a:t>
            </a:r>
          </a:p>
          <a:p>
            <a:pPr marL="342900" indent="-342900"/>
            <a:endParaRPr lang="ru-RU" sz="2400" dirty="0" smtClean="0"/>
          </a:p>
          <a:p>
            <a:pPr marL="342900" indent="-342900">
              <a:buAutoNum type="arabicPeriod" startAt="3"/>
            </a:pPr>
            <a:r>
              <a:rPr lang="ru-RU" sz="2400" dirty="0" smtClean="0"/>
              <a:t>Корма в кормушке должно быть  немного и только нужного птицам: крошки хлеба, семена подсолнечника, несолёное сало.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4.    Кормите птиц регулярно 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4104/olga240668.e/0_3d798_5fc94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096344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3173" y="980728"/>
            <a:ext cx="533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ОСНОВНЫЕ ЗИМНИЕ КОРМА: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844824"/>
            <a:ext cx="4421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семена подсолнечника, арбуза,</a:t>
            </a:r>
          </a:p>
          <a:p>
            <a:r>
              <a:rPr lang="ru-RU" sz="2400" dirty="0" smtClean="0"/>
              <a:t>  тыквы;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780928"/>
            <a:ext cx="326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пшеничные отруби;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3429000"/>
            <a:ext cx="362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- овсяные хлопья, пшено;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149080"/>
            <a:ext cx="34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крошки белого хлеба;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4797152"/>
            <a:ext cx="27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b="1" dirty="0" smtClean="0"/>
              <a:t>несолёное!  </a:t>
            </a:r>
            <a:r>
              <a:rPr lang="ru-RU" sz="2400" dirty="0" smtClean="0"/>
              <a:t>сало.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3dccR7s3Z77r3EgutPTrsSOatVXlqViEBctFNGlXTrOP4IZJ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672408" cy="54168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9087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1988840"/>
            <a:ext cx="3641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Носов</a:t>
            </a:r>
          </a:p>
          <a:p>
            <a:r>
              <a:rPr lang="ru-RU" sz="2800" dirty="0" smtClean="0"/>
              <a:t>     Евгений Иванович</a:t>
            </a:r>
          </a:p>
          <a:p>
            <a:r>
              <a:rPr lang="ru-RU" sz="2800" dirty="0" smtClean="0"/>
              <a:t>      (  1925 – 2002 гг.)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rp-net.ru/images/book/Noso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768752" cy="573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6/62/%D0%95%D0%B2%D0%B3%D0%B5%D0%BD%D0%B8%D0%B9_%D0%9D%D0%BE%D1%81%D0%BE%D0%B2._%D0%9F%D0%B0%D0%BC%D1%8F%D1%82%D0%BD%D0%B8%D0%BA_%D0%B2_%D0%9A%D1%83%D1%80%D1%81%D0%BA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552728" cy="50128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404664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г. Курск.  Памятник  Е.И. Носову. </a:t>
            </a:r>
          </a:p>
          <a:p>
            <a:r>
              <a:rPr lang="ru-RU" dirty="0" smtClean="0"/>
              <a:t>                       (скульптор Владимир Бартенев)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apoved-kursk.ru/assets/images/news-2013/2013-01-1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7056784" cy="556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rdphoto.ru/uploads/posts/2011-06/1307396581_foto-ptits-v-kormush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08720"/>
            <a:ext cx="4680520" cy="38900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01317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ПОКОРМИТЕ ПТИЦ!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ctiveclub.com.ua/modules/gallery/d/3187-3/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25691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n----8sbiecm6bhdx8i.xn--p1ai/sites/default/files/Yuon_Russkay_zima_Ligach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618369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onkurs.ru/uploads/photos/contests/2011/01/06/1/8a07ab3832cd8d37a2e1438a16b34886/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600400" cy="2353143"/>
          </a:xfrm>
          <a:prstGeom prst="rect">
            <a:avLst/>
          </a:prstGeom>
          <a:noFill/>
        </p:spPr>
      </p:pic>
      <p:pic>
        <p:nvPicPr>
          <p:cNvPr id="3" name="Picture 2" descr="http://st-roll.ru/wp-content/uploads/2012/06/DSC07101-1024x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456384" cy="2448272"/>
          </a:xfrm>
          <a:prstGeom prst="rect">
            <a:avLst/>
          </a:prstGeom>
          <a:noFill/>
        </p:spPr>
      </p:pic>
      <p:pic>
        <p:nvPicPr>
          <p:cNvPr id="4" name="Picture 4" descr="http://i038.radikal.ru/0912/3e/83902244e5f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2520280" cy="2952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1409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воробей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32129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галка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60932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дятел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014.radikal.ru/i329/1010/5d/72fe315633d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3672408" cy="2638202"/>
          </a:xfrm>
          <a:prstGeom prst="rect">
            <a:avLst/>
          </a:prstGeom>
          <a:noFill/>
        </p:spPr>
      </p:pic>
      <p:pic>
        <p:nvPicPr>
          <p:cNvPr id="41988" name="Picture 4" descr="http://st-roll.ru/wp-content/uploads/2012/02/DSC01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619077" cy="2880320"/>
          </a:xfrm>
          <a:prstGeom prst="rect">
            <a:avLst/>
          </a:prstGeom>
          <a:noFill/>
        </p:spPr>
      </p:pic>
      <p:pic>
        <p:nvPicPr>
          <p:cNvPr id="24578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2656"/>
            <a:ext cx="3312368" cy="28033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3429000"/>
            <a:ext cx="112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синица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3356992"/>
            <a:ext cx="113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ворона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1653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сорока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051.radikal.ru/0912/40/d79933ffa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3456384" cy="2592289"/>
          </a:xfrm>
          <a:prstGeom prst="rect">
            <a:avLst/>
          </a:prstGeom>
          <a:noFill/>
        </p:spPr>
      </p:pic>
      <p:pic>
        <p:nvPicPr>
          <p:cNvPr id="8198" name="Picture 6" descr="http://www.ljplus.ru/img/g/i/gionet/Snegir2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1"/>
            <a:ext cx="3552393" cy="2664296"/>
          </a:xfrm>
          <a:prstGeom prst="rect">
            <a:avLst/>
          </a:prstGeom>
          <a:noFill/>
        </p:spPr>
      </p:pic>
      <p:pic>
        <p:nvPicPr>
          <p:cNvPr id="5" name="Picture 4" descr="http://img1.liveinternet.ru/images/attach/c/0/39/352/39352706_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48680"/>
            <a:ext cx="3384376" cy="2710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33569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снегирь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4290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свиристель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61653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клёст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ihi.ru/pics/2006/12/15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167456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Зимующие  птицы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i/okruzhajuschij-mir/Pereletnye-i-zimujuschie/0019-026-Davajte-pozabotimsja-o-zimujuschikh-ptitsa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8011257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76470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Виды  кормушек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zformata.ru/content/Images/000/026/152/image26152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4896544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Покормите  птиц!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194</Words>
  <Application>Microsoft Office PowerPoint</Application>
  <PresentationFormat>Экран (4:3)</PresentationFormat>
  <Paragraphs>54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27</cp:revision>
  <dcterms:created xsi:type="dcterms:W3CDTF">2014-01-02T17:13:48Z</dcterms:created>
  <dcterms:modified xsi:type="dcterms:W3CDTF">2014-11-01T16:59:14Z</dcterms:modified>
</cp:coreProperties>
</file>