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64" r:id="rId7"/>
    <p:sldId id="265" r:id="rId8"/>
    <p:sldId id="267" r:id="rId9"/>
    <p:sldId id="266" r:id="rId10"/>
    <p:sldId id="268" r:id="rId11"/>
    <p:sldId id="259" r:id="rId12"/>
    <p:sldId id="262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FF00"/>
    <a:srgbClr val="00CCFF"/>
    <a:srgbClr val="FFFF00"/>
    <a:srgbClr val="FF9900"/>
    <a:srgbClr val="CC0099"/>
    <a:srgbClr val="006600"/>
    <a:srgbClr val="0000FF"/>
    <a:srgbClr val="D6009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unforkids.ru/pictures/neznaika/neznaika17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hyperlink" Target="http://funforkids.ru/pictures/neznaika/neznaika05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narod.ru/fon/clipart/d/dosk/dosk98.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funforkids.ru/pictures/neznaika/neznaika17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unforkids.ru/pictures/neznaika/neznaika17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9215">
            <a:off x="2644482" y="583284"/>
            <a:ext cx="4257390" cy="3864748"/>
          </a:xfrm>
        </p:spPr>
        <p:txBody>
          <a:bodyPr/>
          <a:lstStyle/>
          <a:p>
            <a:r>
              <a:rPr lang="ru-RU" dirty="0" smtClean="0">
                <a:solidFill>
                  <a:srgbClr val="D60093"/>
                </a:solidFill>
              </a:rPr>
              <a:t>Тема </a:t>
            </a:r>
            <a:br>
              <a:rPr lang="ru-RU" dirty="0" smtClean="0">
                <a:solidFill>
                  <a:srgbClr val="D60093"/>
                </a:solidFill>
              </a:rPr>
            </a:br>
            <a:r>
              <a:rPr lang="ru-RU" dirty="0" smtClean="0">
                <a:solidFill>
                  <a:srgbClr val="D60093"/>
                </a:solidFill>
              </a:rPr>
              <a:t>зачета:</a:t>
            </a:r>
            <a:br>
              <a:rPr lang="ru-RU" dirty="0" smtClean="0">
                <a:solidFill>
                  <a:srgbClr val="D60093"/>
                </a:solidFill>
              </a:rPr>
            </a:br>
            <a:r>
              <a:rPr lang="ru-RU" dirty="0" smtClean="0">
                <a:solidFill>
                  <a:srgbClr val="D60093"/>
                </a:solidFill>
              </a:rPr>
              <a:t>«Равенство треугольников»</a:t>
            </a:r>
            <a:br>
              <a:rPr lang="ru-RU" dirty="0" smtClean="0">
                <a:solidFill>
                  <a:srgbClr val="D60093"/>
                </a:solidFill>
              </a:rPr>
            </a:b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479715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Кондрашова Е.А.</a:t>
            </a:r>
          </a:p>
          <a:p>
            <a:r>
              <a:rPr lang="ru-RU" dirty="0">
                <a:solidFill>
                  <a:srgbClr val="6600CC"/>
                </a:solidFill>
                <a:latin typeface="Monotype Corsiva" panose="03010101010201010101" pitchFamily="66" charset="0"/>
              </a:rPr>
              <a:t>у</a:t>
            </a:r>
            <a:r>
              <a:rPr lang="ru-RU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читель математики</a:t>
            </a:r>
          </a:p>
          <a:p>
            <a:r>
              <a:rPr lang="ru-RU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ГБОУ «Школа «2089»</a:t>
            </a:r>
          </a:p>
          <a:p>
            <a:r>
              <a:rPr lang="ru-RU" dirty="0">
                <a:solidFill>
                  <a:srgbClr val="6600CC"/>
                </a:solidFill>
                <a:latin typeface="Monotype Corsiva" panose="03010101010201010101" pitchFamily="66" charset="0"/>
              </a:rPr>
              <a:t>г</a:t>
            </a:r>
            <a:r>
              <a:rPr lang="ru-RU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. Москва</a:t>
            </a:r>
            <a:endParaRPr lang="ru-RU" dirty="0">
              <a:solidFill>
                <a:srgbClr val="6600CC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готовых чертежах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5788" y="12530138"/>
            <a:ext cx="476250" cy="4000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35696" y="2708920"/>
            <a:ext cx="6436631" cy="2483989"/>
            <a:chOff x="2246449" y="2491008"/>
            <a:chExt cx="6436631" cy="248398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806520" y="2758574"/>
              <a:ext cx="2143125" cy="1819275"/>
              <a:chOff x="1604963" y="3233738"/>
              <a:chExt cx="2143125" cy="1819275"/>
            </a:xfrm>
          </p:grpSpPr>
          <p:pic>
            <p:nvPicPr>
              <p:cNvPr id="3077" name="Рисунок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963" y="3233738"/>
                <a:ext cx="2143125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2195736" y="3836268"/>
                <a:ext cx="123825" cy="76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2987825" y="3912468"/>
                <a:ext cx="144015" cy="1025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5681473" y="2905418"/>
              <a:ext cx="2771775" cy="1525588"/>
              <a:chOff x="4932040" y="3218931"/>
              <a:chExt cx="2771775" cy="1525588"/>
            </a:xfrm>
          </p:grpSpPr>
          <p:pic>
            <p:nvPicPr>
              <p:cNvPr id="3073" name="Рисунок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6" r="11478"/>
              <a:stretch>
                <a:fillRect/>
              </a:stretch>
            </p:blipFill>
            <p:spPr bwMode="auto">
              <a:xfrm>
                <a:off x="4932040" y="3218931"/>
                <a:ext cx="2771775" cy="1525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6209686" y="3789040"/>
                <a:ext cx="171450" cy="381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6234017" y="4119562"/>
                <a:ext cx="180975" cy="476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453701" y="2491008"/>
              <a:ext cx="504056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18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46449" y="2491008"/>
              <a:ext cx="504056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17</a:t>
              </a:r>
              <a:endParaRPr lang="ru-RU" dirty="0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246449" y="2491008"/>
              <a:ext cx="6436631" cy="2483989"/>
              <a:chOff x="2242184" y="2493714"/>
              <a:chExt cx="6436631" cy="248398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242184" y="2493714"/>
                <a:ext cx="3211517" cy="248398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467298" y="2493714"/>
                <a:ext cx="3211517" cy="248398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3" name="Рисунок 22"/>
          <p:cNvPicPr/>
          <p:nvPr/>
        </p:nvPicPr>
        <p:blipFill rotWithShape="1">
          <a:blip r:embed="rId4"/>
          <a:srcRect l="-1" t="975" r="14567" b="96517"/>
          <a:stretch/>
        </p:blipFill>
        <p:spPr>
          <a:xfrm>
            <a:off x="1921815" y="2120045"/>
            <a:ext cx="6120680" cy="3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Дальше, дальше…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173" y="1916832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Отметьте знаком </a:t>
            </a:r>
          </a:p>
          <a:p>
            <a:pPr algn="ctr"/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«+» </a:t>
            </a:r>
            <a:r>
              <a:rPr lang="ru-RU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правильные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утверждения,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знаком </a:t>
            </a:r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«-»</a:t>
            </a:r>
            <a:r>
              <a:rPr lang="ru-RU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ошибочные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ru-RU" i="1" dirty="0">
                <a:solidFill>
                  <a:schemeClr val="accent5">
                    <a:lumMod val="75000"/>
                  </a:schemeClr>
                </a:solidFill>
                <a:effectLst/>
              </a:rPr>
              <a:t>Дополнительные задачи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1228879" cy="18828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628800"/>
            <a:ext cx="6984776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Разность длин двух сторон равнобедренного тупоугольного треугольника равна 4 см, а его периметр равен 19 см. Найдите длины сторон треугольника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 и АВС – смежные, луч ВО биссектриса угла АВС. Найти угол ОВС, если угол АВD = 80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АВС равносторонний. AC – основание. Точки К , L , М- середины сторон АВ , ВС и АС соответственно . Докажите, что треугольники АКМ и МLC равны.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равнобедренном треугольнике АВС ВК - медиана, проведенная к основанию. Точки М и N принадлежат боковым сторонам. Луч КВ – биссектриса угла МКN. Докажите, что АМ=NC.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Молодцы!</a:t>
            </a:r>
            <a:endParaRPr lang="ru-RU" sz="4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233324"/>
            <a:ext cx="1004789" cy="1929196"/>
          </a:xfrm>
          <a:prstGeom prst="rect">
            <a:avLst/>
          </a:prstGeom>
        </p:spPr>
      </p:pic>
      <p:pic>
        <p:nvPicPr>
          <p:cNvPr id="7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772816"/>
            <a:ext cx="1228879" cy="1882864"/>
          </a:xfrm>
          <a:prstGeom prst="rect">
            <a:avLst/>
          </a:prstGeom>
        </p:spPr>
      </p:pic>
      <p:pic>
        <p:nvPicPr>
          <p:cNvPr id="8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349904"/>
            <a:ext cx="1228879" cy="144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37" y="400703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56403">
            <a:off x="6420084" y="346783"/>
            <a:ext cx="6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5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8042" y="4718202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5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4987" y="1740555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C0099"/>
                </a:solidFill>
              </a:rPr>
              <a:t>5</a:t>
            </a:r>
            <a:endParaRPr lang="ru-RU" sz="6600" dirty="0">
              <a:solidFill>
                <a:srgbClr val="CC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688622">
            <a:off x="7665021" y="206565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92307">
            <a:off x="7525562" y="237646"/>
            <a:ext cx="842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0495971">
            <a:off x="716641" y="4920762"/>
            <a:ext cx="84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7200" dirty="0">
              <a:ln w="0"/>
              <a:solidFill>
                <a:srgbClr val="66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0938" y="1537159"/>
            <a:ext cx="84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7466" y="4416060"/>
            <a:ext cx="84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676" y="5085183"/>
            <a:ext cx="84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4068" y="5359569"/>
            <a:ext cx="322485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Успехов!!!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761214">
            <a:off x="1055750" y="2847548"/>
            <a:ext cx="754052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Отличных вам оценок!!!</a:t>
            </a:r>
            <a:endParaRPr lang="ru-RU" sz="54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 rot="20017626">
            <a:off x="2478480" y="2316684"/>
            <a:ext cx="84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6887" y="4010651"/>
            <a:ext cx="84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866" y="1591795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5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839280">
            <a:off x="1683065" y="5318366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6600"/>
                </a:solidFill>
              </a:rPr>
              <a:t>5</a:t>
            </a:r>
            <a:endParaRPr lang="ru-RU" sz="7200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1047369">
            <a:off x="2553389" y="3880938"/>
            <a:ext cx="55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5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562417">
            <a:off x="6169598" y="3752490"/>
            <a:ext cx="31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6600"/>
                </a:solidFill>
              </a:rPr>
              <a:t>5</a:t>
            </a:r>
            <a:endParaRPr lang="ru-RU" sz="7200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440913">
            <a:off x="2867192" y="1622870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6600"/>
                </a:solidFill>
              </a:rPr>
              <a:t>5</a:t>
            </a:r>
            <a:endParaRPr lang="ru-RU" sz="7200" dirty="0">
              <a:solidFill>
                <a:srgbClr val="00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329008">
            <a:off x="6328707" y="1446400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C0099"/>
                </a:solidFill>
              </a:rPr>
              <a:t>5</a:t>
            </a:r>
            <a:endParaRPr lang="ru-RU" sz="6600" dirty="0">
              <a:solidFill>
                <a:srgbClr val="CC00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83608" y="3610206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C0099"/>
                </a:solidFill>
              </a:rPr>
              <a:t>5</a:t>
            </a:r>
            <a:endParaRPr lang="ru-RU" sz="6600" dirty="0">
              <a:solidFill>
                <a:srgbClr val="CC00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956" y="3593025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C0099"/>
                </a:solidFill>
              </a:rPr>
              <a:t>5</a:t>
            </a:r>
            <a:endParaRPr lang="ru-RU" sz="6600" dirty="0">
              <a:solidFill>
                <a:srgbClr val="CC00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0476" y="5421512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9900"/>
                </a:solidFill>
              </a:rPr>
              <a:t>5</a:t>
            </a:r>
            <a:endParaRPr lang="ru-RU" sz="6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Лист учёта группы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75760"/>
              </p:ext>
            </p:extLst>
          </p:nvPr>
        </p:nvGraphicFramePr>
        <p:xfrm>
          <a:off x="457198" y="1844824"/>
          <a:ext cx="8229602" cy="453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923"/>
                <a:gridCol w="880613"/>
                <a:gridCol w="880613"/>
                <a:gridCol w="807229"/>
                <a:gridCol w="807229"/>
                <a:gridCol w="765405"/>
                <a:gridCol w="934118"/>
                <a:gridCol w="1162472"/>
              </a:tblGrid>
              <a:tr h="964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Ф.И.учащихся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III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IV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V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Оценка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0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0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0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0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0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02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57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Всего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1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Общий лист учёта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5336"/>
              </p:ext>
            </p:extLst>
          </p:nvPr>
        </p:nvGraphicFramePr>
        <p:xfrm>
          <a:off x="1547663" y="1988838"/>
          <a:ext cx="7056784" cy="4320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1"/>
                <a:gridCol w="864096"/>
                <a:gridCol w="936104"/>
                <a:gridCol w="1008112"/>
                <a:gridCol w="1008112"/>
                <a:gridCol w="1008112"/>
                <a:gridCol w="1512167"/>
              </a:tblGrid>
              <a:tr h="966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II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III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IV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V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VI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559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Версия двоечника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8322968" cy="3774912"/>
          </a:xfrm>
          <a:prstGeom prst="rect">
            <a:avLst/>
          </a:prstGeom>
        </p:spPr>
      </p:pic>
      <p:pic>
        <p:nvPicPr>
          <p:cNvPr id="6" name="Содержимое 4" descr="neznaika2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26261"/>
            <a:ext cx="1228879" cy="188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1663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Блиц-опрос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82" t="14273" r="3044" b="21332"/>
          <a:stretch/>
        </p:blipFill>
        <p:spPr>
          <a:xfrm>
            <a:off x="467544" y="1401089"/>
            <a:ext cx="7416824" cy="49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Задачи на готовых чертежах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" b="48176"/>
          <a:stretch/>
        </p:blipFill>
        <p:spPr>
          <a:xfrm>
            <a:off x="1763688" y="1772816"/>
            <a:ext cx="655272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готовых чертежах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50895"/>
          <a:stretch/>
        </p:blipFill>
        <p:spPr>
          <a:xfrm>
            <a:off x="1907704" y="2204864"/>
            <a:ext cx="6234879" cy="417646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t="1" r="11225" b="96656"/>
          <a:stretch/>
        </p:blipFill>
        <p:spPr>
          <a:xfrm>
            <a:off x="1921903" y="1772816"/>
            <a:ext cx="626469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готовых чертежах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-1" t="975" r="14567" b="96517"/>
          <a:stretch/>
        </p:blipFill>
        <p:spPr>
          <a:xfrm>
            <a:off x="1601786" y="1874843"/>
            <a:ext cx="5778525" cy="28539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6"/>
          <a:stretch/>
        </p:blipFill>
        <p:spPr bwMode="auto">
          <a:xfrm>
            <a:off x="1601787" y="2160239"/>
            <a:ext cx="5940425" cy="4216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0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готовых чертежах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" r="12246" b="96656"/>
          <a:stretch/>
        </p:blipFill>
        <p:spPr>
          <a:xfrm>
            <a:off x="2245971" y="1844824"/>
            <a:ext cx="5750296" cy="28803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069839" y="2204864"/>
            <a:ext cx="6102561" cy="4288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6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122</Words>
  <Application>Microsoft Office PowerPoint</Application>
  <PresentationFormat>Экран (4:3)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Тема  зачета: «Равенство треугольников» </vt:lpstr>
      <vt:lpstr>Лист учёта группы </vt:lpstr>
      <vt:lpstr> Общий лист учёта </vt:lpstr>
      <vt:lpstr>Версия двоечника</vt:lpstr>
      <vt:lpstr>Блиц-опрос</vt:lpstr>
      <vt:lpstr>Задачи на готовых чертежах</vt:lpstr>
      <vt:lpstr>Задачи на готовых чертежах</vt:lpstr>
      <vt:lpstr>Задачи на готовых чертежах</vt:lpstr>
      <vt:lpstr>Задачи на готовых чертежах</vt:lpstr>
      <vt:lpstr>Задачи на готовых чертежах</vt:lpstr>
      <vt:lpstr>Дальше, дальше…</vt:lpstr>
      <vt:lpstr>Дополнительные задачи</vt:lpstr>
      <vt:lpstr>Молодцы!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пользователь</cp:lastModifiedBy>
  <cp:revision>28</cp:revision>
  <dcterms:created xsi:type="dcterms:W3CDTF">2014-08-01T16:00:53Z</dcterms:created>
  <dcterms:modified xsi:type="dcterms:W3CDTF">2014-11-04T08:38:29Z</dcterms:modified>
</cp:coreProperties>
</file>