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02" d="100"/>
          <a:sy n="202" d="100"/>
        </p:scale>
        <p:origin x="-2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7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2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57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7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2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76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81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7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F47D-1EA3-3A4C-8AE6-FC065EB2A507}" type="datetimeFigureOut">
              <a:rPr lang="ru-RU" smtClean="0"/>
              <a:t>4/6/12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1CB8-343D-3041-9D65-57AD31958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21.xml"/><Relationship Id="rId12" Type="http://schemas.openxmlformats.org/officeDocument/2006/relationships/slide" Target="slide23.xml"/><Relationship Id="rId13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1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130" y="1676893"/>
            <a:ext cx="7988335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Разминка</a:t>
            </a:r>
          </a:p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Поднимаем паруса</a:t>
            </a:r>
          </a:p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ловим звёзды!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48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40" y="356225"/>
            <a:ext cx="7059312" cy="47700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72269" y="5395823"/>
            <a:ext cx="208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 тонн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6044" y="197470"/>
            <a:ext cx="8676683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Больше всего зубов во рту было у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травоядного утконосого гадрозавра.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его челюстях располагалось: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*1000 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острых 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зубов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*980 острых зубов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*960 острых зубов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Сколько в числе десятков?</a:t>
            </a: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9" y="187092"/>
            <a:ext cx="7620000" cy="5232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3649" y="5606457"/>
            <a:ext cx="3756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96 десятков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8952" y="137997"/>
            <a:ext cx="8786648" cy="45243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280 миллионов лет назад на Земле жили стрекозы под названием </a:t>
            </a:r>
            <a:r>
              <a:rPr lang="ru-RU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меганевры</a:t>
            </a:r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Они были размером с ворону и размах крыльев у них составлял: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*70 см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*90 см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*110 см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Переведите в </a:t>
            </a:r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дм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47" y="109903"/>
            <a:ext cx="7029005" cy="52894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8748" y="5658349"/>
            <a:ext cx="15892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</a:t>
            </a:r>
            <a:r>
              <a:rPr lang="ru-RU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дм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4720" y="81412"/>
            <a:ext cx="834197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Какое растение может заменить лампу?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*мох – 120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*гриб – 135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*герань - 111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97821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56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52230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79100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53877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628654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503431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378208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252985" y="4879035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1841738" y="5117956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2666872" y="5117956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543385" y="5117956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4418162" y="5117956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5292939" y="5105380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6167716" y="5105380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7042493" y="5117956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85173" y="440417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*4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87917" y="4414954"/>
            <a:ext cx="465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:2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65414" y="4432017"/>
            <a:ext cx="6585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-12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238487" y="4432017"/>
            <a:ext cx="6477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:10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53665" y="4432017"/>
            <a:ext cx="7274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+99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980616" y="4436505"/>
            <a:ext cx="6591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-64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898799" y="4436505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*3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178" y="139049"/>
            <a:ext cx="4167592" cy="55432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67940" y="5790385"/>
            <a:ext cx="3133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135 - гриб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64720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54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19129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945999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20776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695553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70330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445107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068548" y="4803586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908637" y="5042507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33771" y="5042507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610284" y="5042507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485061" y="5042507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359838" y="5029931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234615" y="5029931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109392" y="5042507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1960" y="4328729"/>
            <a:ext cx="465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:9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14928" y="4339505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*8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88856" y="435656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+8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96381" y="4356568"/>
            <a:ext cx="465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:7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11559" y="435656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*4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47804" y="4361056"/>
            <a:ext cx="6585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-16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05047" y="4361056"/>
            <a:ext cx="4667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:4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318994" y="4798800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983279" y="5037721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7193771" y="4817662"/>
            <a:ext cx="664285" cy="6476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7858056" y="5056583"/>
            <a:ext cx="210492" cy="251497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4616" y="5961"/>
            <a:ext cx="881326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Где впервые появились апельсины?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*Америка – 5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*Африка – 7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*Китай - 6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17153" y="4366433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*9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17220" y="4355047"/>
            <a:ext cx="465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:6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49" y="138324"/>
            <a:ext cx="7079429" cy="53095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55368" y="5545176"/>
            <a:ext cx="283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6 - Китай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96131" y="5111528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8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37136" y="5111528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889704" y="5111528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42272" y="5125604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394840" y="5106742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193734" y="5125604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967409" y="5111528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16009" y="5106742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951532" y="5323797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708618" y="5323797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461186" y="5323797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213754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009443" y="5323797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4786323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561468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6201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-7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778741" y="5106742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389735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590847" y="5125604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7162329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363441" y="5125604"/>
            <a:ext cx="571482" cy="55958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7934923" y="5311221"/>
            <a:ext cx="181086" cy="217313"/>
          </a:xfrm>
          <a:prstGeom prst="rightArrow">
            <a:avLst>
              <a:gd name="adj1" fmla="val 20001"/>
              <a:gd name="adj2" fmla="val 50000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0181" y="383207"/>
            <a:ext cx="812286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Может ли паук запутаться в своей паутине?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*да – 3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*нет - 5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458934" y="4676038"/>
            <a:ext cx="7274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+10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57713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-3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052579" y="467603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+5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841501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-2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586665" y="467603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+5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44746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-7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263593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-7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983610" y="4676038"/>
            <a:ext cx="5454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+4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810254" y="4676038"/>
            <a:ext cx="4765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-3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056751"/>
              </p:ext>
            </p:extLst>
          </p:nvPr>
        </p:nvGraphicFramePr>
        <p:xfrm>
          <a:off x="0" y="9291"/>
          <a:ext cx="9143999" cy="6848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462"/>
                <a:gridCol w="2240462"/>
                <a:gridCol w="2240462"/>
                <a:gridCol w="2422613"/>
              </a:tblGrid>
              <a:tr h="1712177">
                <a:tc>
                  <a:txBody>
                    <a:bodyPr/>
                    <a:lstStyle/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Весёлая арифметика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2177">
                <a:tc>
                  <a:txBody>
                    <a:bodyPr/>
                    <a:lstStyle/>
                    <a:p>
                      <a:pPr algn="ctr"/>
                      <a:endParaRPr lang="ru-RU" sz="2800" dirty="0" smtClean="0"/>
                    </a:p>
                    <a:p>
                      <a:pPr algn="ctr"/>
                      <a:r>
                        <a:rPr lang="ru-RU" sz="2800" dirty="0" smtClean="0"/>
                        <a:t>В стране динозавров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2177">
                <a:tc>
                  <a:txBody>
                    <a:bodyPr/>
                    <a:lstStyle/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Познавательные</a:t>
                      </a:r>
                      <a:r>
                        <a:rPr lang="ru-RU" sz="1800" baseline="0" dirty="0" smtClean="0"/>
                        <a:t> математические цепочки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2177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С шуткой</a:t>
                      </a:r>
                      <a:r>
                        <a:rPr lang="ru-RU" sz="2400" baseline="0" dirty="0" smtClean="0"/>
                        <a:t> по жизни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Управляющая кнопка: настраиваемая 2">
            <a:hlinkClick r:id="rId2" action="ppaction://hlinksldjump" highlightClick="1"/>
          </p:cNvPr>
          <p:cNvSpPr/>
          <p:nvPr/>
        </p:nvSpPr>
        <p:spPr>
          <a:xfrm>
            <a:off x="2273609" y="68145"/>
            <a:ext cx="2162098" cy="1592147"/>
          </a:xfrm>
          <a:prstGeom prst="actionButtonBlank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настраиваемая 3">
            <a:hlinkClick r:id="rId3" action="ppaction://hlinksldjump" highlightClick="1"/>
          </p:cNvPr>
          <p:cNvSpPr/>
          <p:nvPr/>
        </p:nvSpPr>
        <p:spPr>
          <a:xfrm>
            <a:off x="4501375" y="68145"/>
            <a:ext cx="2162098" cy="1592147"/>
          </a:xfrm>
          <a:prstGeom prst="actionButtonBlank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rId4" action="ppaction://hlinksldjump" highlightClick="1"/>
          </p:cNvPr>
          <p:cNvSpPr/>
          <p:nvPr/>
        </p:nvSpPr>
        <p:spPr>
          <a:xfrm>
            <a:off x="6747725" y="68145"/>
            <a:ext cx="2162098" cy="1592147"/>
          </a:xfrm>
          <a:prstGeom prst="actionButtonBlank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страиваемая 5">
            <a:hlinkClick r:id="rId5" action="ppaction://hlinksldjump" highlightClick="1"/>
          </p:cNvPr>
          <p:cNvSpPr/>
          <p:nvPr/>
        </p:nvSpPr>
        <p:spPr>
          <a:xfrm>
            <a:off x="2273609" y="1781717"/>
            <a:ext cx="2162098" cy="1592147"/>
          </a:xfrm>
          <a:prstGeom prst="actionButtonBlank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страиваемая 6">
            <a:hlinkClick r:id="rId6" action="ppaction://hlinksldjump" highlightClick="1"/>
          </p:cNvPr>
          <p:cNvSpPr/>
          <p:nvPr/>
        </p:nvSpPr>
        <p:spPr>
          <a:xfrm>
            <a:off x="4501375" y="1781717"/>
            <a:ext cx="2162098" cy="1592147"/>
          </a:xfrm>
          <a:prstGeom prst="actionButtonBlank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rId7" action="ppaction://hlinksldjump" highlightClick="1"/>
          </p:cNvPr>
          <p:cNvSpPr/>
          <p:nvPr/>
        </p:nvSpPr>
        <p:spPr>
          <a:xfrm>
            <a:off x="6747725" y="1781717"/>
            <a:ext cx="2162098" cy="1592147"/>
          </a:xfrm>
          <a:prstGeom prst="actionButtonBlank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страиваемая 8">
            <a:hlinkClick r:id="rId8" action="ppaction://hlinksldjump" highlightClick="1"/>
          </p:cNvPr>
          <p:cNvSpPr/>
          <p:nvPr/>
        </p:nvSpPr>
        <p:spPr>
          <a:xfrm>
            <a:off x="2273609" y="3497765"/>
            <a:ext cx="2162098" cy="159214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страиваемая 9">
            <a:hlinkClick r:id="rId9" action="ppaction://hlinksldjump" highlightClick="1"/>
          </p:cNvPr>
          <p:cNvSpPr/>
          <p:nvPr/>
        </p:nvSpPr>
        <p:spPr>
          <a:xfrm>
            <a:off x="4501375" y="3497765"/>
            <a:ext cx="2162098" cy="159214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страиваемая 10">
            <a:hlinkClick r:id="rId10" action="ppaction://hlinksldjump" highlightClick="1"/>
          </p:cNvPr>
          <p:cNvSpPr/>
          <p:nvPr/>
        </p:nvSpPr>
        <p:spPr>
          <a:xfrm>
            <a:off x="6747725" y="3497765"/>
            <a:ext cx="2162098" cy="159214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страиваемая 11">
            <a:hlinkClick r:id="rId11" action="ppaction://hlinksldjump" highlightClick="1"/>
          </p:cNvPr>
          <p:cNvSpPr/>
          <p:nvPr/>
        </p:nvSpPr>
        <p:spPr>
          <a:xfrm>
            <a:off x="2273609" y="5201423"/>
            <a:ext cx="2162098" cy="1592147"/>
          </a:xfrm>
          <a:prstGeom prst="actionButtonBlank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rId12" action="ppaction://hlinksldjump" highlightClick="1"/>
          </p:cNvPr>
          <p:cNvSpPr/>
          <p:nvPr/>
        </p:nvSpPr>
        <p:spPr>
          <a:xfrm>
            <a:off x="4501375" y="5201423"/>
            <a:ext cx="2162098" cy="1592147"/>
          </a:xfrm>
          <a:prstGeom prst="actionButtonBlank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страиваемая 13">
            <a:hlinkClick r:id="rId13" action="ppaction://hlinksldjump" highlightClick="1"/>
          </p:cNvPr>
          <p:cNvSpPr/>
          <p:nvPr/>
        </p:nvSpPr>
        <p:spPr>
          <a:xfrm>
            <a:off x="6747725" y="5201423"/>
            <a:ext cx="2162098" cy="1592147"/>
          </a:xfrm>
          <a:prstGeom prst="actionButtonBlank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73609" y="743029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73609" y="244767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73609" y="416371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73609" y="5879767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01375" y="736962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01375" y="244767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14154" y="416371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14932" y="587024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747725" y="736962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58025" y="4163718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47725" y="587024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58025" y="2447670"/>
            <a:ext cx="535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35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64" y="119806"/>
            <a:ext cx="7502997" cy="5463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5098" y="5721224"/>
            <a:ext cx="1805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3 - да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3190" y="144285"/>
            <a:ext cx="8096909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грядке сидело четыре воробья. Кот подкрался и схватил одного. Сколько 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воробьёв осталось сидеть на грядке?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60" y="106886"/>
            <a:ext cx="5520195" cy="53683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40847" y="5582900"/>
            <a:ext cx="3306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 одного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2893" y="1414343"/>
            <a:ext cx="809690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одной палки 2 конца. Сколько концов у пяти с половиной палок?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77" y="163472"/>
            <a:ext cx="7090111" cy="5317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41855" y="5689786"/>
            <a:ext cx="886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893" y="527817"/>
            <a:ext cx="8096909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Смотрим :2, а говорим «10», видим 2, а читаем «14». На что смотрим и почему так говорим?</a:t>
            </a:r>
            <a:endParaRPr lang="ru-R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98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62" y="232634"/>
            <a:ext cx="6882756" cy="55062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7522" y="5738839"/>
            <a:ext cx="5576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Часы: 14ч. 10мин.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236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7289" y="935334"/>
            <a:ext cx="7678605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Яблоки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Летним днём в саду у тёти Фроси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Яблоки лежали на подносе,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Ольга яблок не брала нисколько.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взял половину, четверть – Колька…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Сколько яблок прихватила Мила,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Если их в начале восемь было?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35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56" y="1740827"/>
            <a:ext cx="3853595" cy="38471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569" y="1740827"/>
            <a:ext cx="3853594" cy="38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2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215" y="1125700"/>
            <a:ext cx="877698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Марки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Пять новых марок подарила мама Роме,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было старых 3х7 в его альбоме,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 них две трети брату Рома дал в подарок…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Теперь у Ромы сколько будет марок?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4" y="594931"/>
            <a:ext cx="1799848" cy="12045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4" y="3152584"/>
            <a:ext cx="1799848" cy="12045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05" y="1872540"/>
            <a:ext cx="1799848" cy="12045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17" y="1872540"/>
            <a:ext cx="1799848" cy="120459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47" y="1872540"/>
            <a:ext cx="1799848" cy="12045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47" y="3152584"/>
            <a:ext cx="1799848" cy="120459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4" y="1872540"/>
            <a:ext cx="1799848" cy="120459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47" y="594931"/>
            <a:ext cx="1799848" cy="120459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17" y="594931"/>
            <a:ext cx="1799848" cy="120459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05" y="594931"/>
            <a:ext cx="1799848" cy="120459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217" y="3152584"/>
            <a:ext cx="1799848" cy="120459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05" y="3152584"/>
            <a:ext cx="1799848" cy="120459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75915" y="4715237"/>
            <a:ext cx="1432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</a:t>
            </a:r>
            <a:endParaRPr lang="ru-RU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7389" y="634703"/>
            <a:ext cx="8629235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u="sng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на роялях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одном помещенье стояли рояли,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четыре руки на роялях играли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Четыре угла помещенье вмещало, -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в каждом из них по роялю звучало.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едином порыве рояли звучали,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сколько людей на роялях играли?</a:t>
            </a:r>
            <a:endParaRPr lang="ru-RU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8388195" y="0"/>
            <a:ext cx="755805" cy="780585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8" y="950346"/>
            <a:ext cx="2295742" cy="172180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73" y="950346"/>
            <a:ext cx="2295742" cy="172180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22" y="950346"/>
            <a:ext cx="2295742" cy="17218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8" y="2775199"/>
            <a:ext cx="2295742" cy="1721807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73" y="2775199"/>
            <a:ext cx="2295742" cy="1721807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422" y="2775199"/>
            <a:ext cx="2295742" cy="172180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78" y="4592819"/>
            <a:ext cx="2295742" cy="17218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73" y="4592819"/>
            <a:ext cx="2295742" cy="17218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45781" y="4646075"/>
            <a:ext cx="8086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endParaRPr lang="ru-RU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860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правка 2">
            <a:hlinkClick r:id="" action="ppaction://hlinkshowjump?jump=nextslide" highlightClick="1"/>
          </p:cNvPr>
          <p:cNvSpPr/>
          <p:nvPr/>
        </p:nvSpPr>
        <p:spPr>
          <a:xfrm>
            <a:off x="4435707" y="5984489"/>
            <a:ext cx="780585" cy="675268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782" y="125423"/>
            <a:ext cx="8428211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Гигантозавр – самый крупный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Хищник на Земле. Он жил примерно 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110 млн.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лет назад. Длина его тела была 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12,5 метров, а сколько же он весил? </a:t>
            </a:r>
            <a:endParaRPr lang="ru-RU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*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8000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кг</a:t>
            </a: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*10000 кг</a:t>
            </a: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*12000 кг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Переведите в тонны.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85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457</Words>
  <Application>Microsoft Macintosh PowerPoint</Application>
  <PresentationFormat>Экран (4:3)</PresentationFormat>
  <Paragraphs>116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 iMac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Grigoryev</dc:creator>
  <cp:lastModifiedBy>Pavel Grigoryev</cp:lastModifiedBy>
  <cp:revision>20</cp:revision>
  <dcterms:created xsi:type="dcterms:W3CDTF">2012-04-02T19:11:13Z</dcterms:created>
  <dcterms:modified xsi:type="dcterms:W3CDTF">2012-04-06T17:48:44Z</dcterms:modified>
</cp:coreProperties>
</file>