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A60FE-A358-4E69-8768-CC910995551A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C4449-89E5-4C59-AC24-D7B782CE6D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A60FE-A358-4E69-8768-CC910995551A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C4449-89E5-4C59-AC24-D7B782CE6D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A60FE-A358-4E69-8768-CC910995551A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C4449-89E5-4C59-AC24-D7B782CE6D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A60FE-A358-4E69-8768-CC910995551A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C4449-89E5-4C59-AC24-D7B782CE6D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A60FE-A358-4E69-8768-CC910995551A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C4449-89E5-4C59-AC24-D7B782CE6D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A60FE-A358-4E69-8768-CC910995551A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C4449-89E5-4C59-AC24-D7B782CE6D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A60FE-A358-4E69-8768-CC910995551A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C4449-89E5-4C59-AC24-D7B782CE6D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A60FE-A358-4E69-8768-CC910995551A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C4449-89E5-4C59-AC24-D7B782CE6D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A60FE-A358-4E69-8768-CC910995551A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C4449-89E5-4C59-AC24-D7B782CE6D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A60FE-A358-4E69-8768-CC910995551A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C4449-89E5-4C59-AC24-D7B782CE6D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A60FE-A358-4E69-8768-CC910995551A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C4449-89E5-4C59-AC24-D7B782CE6D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A60FE-A358-4E69-8768-CC910995551A}" type="datetimeFigureOut">
              <a:rPr lang="ru-RU" smtClean="0"/>
              <a:pPr/>
              <a:t>26.11.2014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C4449-89E5-4C59-AC24-D7B782CE6D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hyperlink" Target="mailto:www.morguefile.com" TargetMode="External"/><Relationship Id="rId4" Type="http://schemas.openxmlformats.org/officeDocument/2006/relationships/hyperlink" Target="mailto:COOL%20TEXT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24.jpeg"/><Relationship Id="rId4" Type="http://schemas.openxmlformats.org/officeDocument/2006/relationships/hyperlink" Target="mailto:elysees49@yandex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andelio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cooltext181623934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836712"/>
            <a:ext cx="7060318" cy="1587302"/>
          </a:xfrm>
          <a:prstGeom prst="rect">
            <a:avLst/>
          </a:prstGeom>
        </p:spPr>
      </p:pic>
      <p:pic>
        <p:nvPicPr>
          <p:cNvPr id="6" name="Рисунок 5" descr="cooltext181625798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55776" y="2420888"/>
            <a:ext cx="3888432" cy="710904"/>
          </a:xfrm>
          <a:prstGeom prst="rect">
            <a:avLst/>
          </a:prstGeom>
        </p:spPr>
      </p:pic>
      <p:pic>
        <p:nvPicPr>
          <p:cNvPr id="7" name="Рисунок 6" descr="E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88224" y="2060848"/>
            <a:ext cx="1884808" cy="105862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26205" y="2967335"/>
            <a:ext cx="8491620" cy="35086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</a:t>
            </a:r>
            <a:r>
              <a:rPr lang="ru-RU" sz="2400" b="1" cap="none" spc="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чебная презентация из цикла «Секреты Бабушки Улитки». </a:t>
            </a:r>
            <a:endParaRPr lang="ru-RU" sz="2400" b="1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2400" b="1" cap="none" spc="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Используется </a:t>
            </a:r>
            <a:r>
              <a:rPr lang="ru-RU" sz="24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r>
              <a:rPr lang="ru-RU" sz="24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ри обучении чтению на французском языке</a:t>
            </a:r>
          </a:p>
          <a:p>
            <a:pPr algn="ctr"/>
            <a:r>
              <a:rPr lang="ru-RU" sz="24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во 2м классе </a:t>
            </a:r>
            <a:r>
              <a:rPr lang="ru-RU" sz="24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r>
              <a:rPr lang="ru-RU" sz="2400" b="1" cap="none" spc="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бщеобразовательной школы.</a:t>
            </a:r>
          </a:p>
          <a:p>
            <a:pPr algn="r"/>
            <a:r>
              <a:rPr lang="ru-RU" sz="24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Автор – </a:t>
            </a:r>
            <a:r>
              <a:rPr lang="ru-RU" sz="2400" b="1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Ващук</a:t>
            </a:r>
            <a:r>
              <a:rPr lang="ru-RU" sz="24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М.Ю. </a:t>
            </a:r>
          </a:p>
          <a:p>
            <a:pPr algn="r"/>
            <a:r>
              <a:rPr lang="ru-RU" sz="24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</a:t>
            </a:r>
            <a:r>
              <a:rPr lang="ru-RU" sz="2400" b="1" cap="none" spc="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читель французского языка.</a:t>
            </a:r>
          </a:p>
          <a:p>
            <a:pPr algn="r"/>
            <a:endParaRPr lang="ru-RU" sz="2400" b="1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2400" b="1" cap="none" spc="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МБОУ «СОШ с. Койгородок»</a:t>
            </a:r>
          </a:p>
          <a:p>
            <a:pPr algn="ctr"/>
            <a:r>
              <a:rPr lang="ru-RU" sz="24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2014г</a:t>
            </a:r>
            <a:endParaRPr lang="ru-RU" sz="5400" b="1" cap="none" spc="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19266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igital-gras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cooltext181624747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3" y="188640"/>
            <a:ext cx="7698571" cy="194421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39552" y="3140968"/>
            <a:ext cx="811664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cap="none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Однажды жители </a:t>
            </a:r>
            <a:r>
              <a:rPr lang="ru-RU" sz="2400" b="1" cap="none" spc="50" dirty="0" err="1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Буквогории</a:t>
            </a:r>
            <a:r>
              <a:rPr lang="ru-RU" sz="2400" b="1" cap="none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играли в слова. Они</a:t>
            </a:r>
          </a:p>
          <a:p>
            <a:pPr algn="ctr"/>
            <a:r>
              <a:rPr lang="ru-RU" sz="2400" b="1" spc="5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r>
              <a:rPr lang="ru-RU" sz="24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ставали рядом, менялись местами – так получались</a:t>
            </a:r>
          </a:p>
          <a:p>
            <a:pPr algn="ctr"/>
            <a:r>
              <a:rPr lang="ru-RU" sz="2400" b="1" spc="5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r>
              <a:rPr lang="ru-RU" sz="2400" b="1" cap="none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овые слова. Но вот незадача! Буквы </a:t>
            </a:r>
            <a:r>
              <a:rPr lang="en-US" sz="2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Ss, </a:t>
            </a:r>
            <a:r>
              <a:rPr lang="en-US" sz="24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Tt</a:t>
            </a:r>
            <a:r>
              <a:rPr lang="en-US" sz="2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en-US" sz="24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Dd</a:t>
            </a:r>
            <a:r>
              <a:rPr lang="en-US" sz="2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Pp, Xx, </a:t>
            </a:r>
            <a:r>
              <a:rPr lang="en-US" sz="24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Zz</a:t>
            </a:r>
            <a:endParaRPr lang="en-US" sz="2400" b="1" cap="none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4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очень часто оказывались последними, поэтому они </a:t>
            </a:r>
          </a:p>
          <a:p>
            <a:pPr algn="ctr"/>
            <a:r>
              <a:rPr lang="ru-RU" sz="2400" b="1" spc="5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r>
              <a:rPr lang="ru-RU" sz="2400" b="1" cap="none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биделись.</a:t>
            </a:r>
            <a:endParaRPr lang="ru-RU" sz="2400" b="1" cap="none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 descr="D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1988840"/>
            <a:ext cx="1812800" cy="1018178"/>
          </a:xfrm>
          <a:prstGeom prst="rect">
            <a:avLst/>
          </a:prstGeom>
        </p:spPr>
      </p:pic>
      <p:pic>
        <p:nvPicPr>
          <p:cNvPr id="8" name="Рисунок 7" descr="Pp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03648" y="1988840"/>
            <a:ext cx="1916429" cy="1076383"/>
          </a:xfrm>
          <a:prstGeom prst="rect">
            <a:avLst/>
          </a:prstGeom>
        </p:spPr>
      </p:pic>
      <p:pic>
        <p:nvPicPr>
          <p:cNvPr id="9" name="Рисунок 8" descr="S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87824" y="2060848"/>
            <a:ext cx="1944216" cy="1091990"/>
          </a:xfrm>
          <a:prstGeom prst="rect">
            <a:avLst/>
          </a:prstGeom>
        </p:spPr>
      </p:pic>
      <p:pic>
        <p:nvPicPr>
          <p:cNvPr id="10" name="Рисунок 9" descr="Tt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44008" y="1988840"/>
            <a:ext cx="1872208" cy="1051546"/>
          </a:xfrm>
          <a:prstGeom prst="rect">
            <a:avLst/>
          </a:prstGeom>
        </p:spPr>
      </p:pic>
      <p:pic>
        <p:nvPicPr>
          <p:cNvPr id="11" name="Рисунок 10" descr="Хх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56176" y="2060848"/>
            <a:ext cx="1812800" cy="1018178"/>
          </a:xfrm>
          <a:prstGeom prst="rect">
            <a:avLst/>
          </a:prstGeom>
        </p:spPr>
      </p:pic>
      <p:pic>
        <p:nvPicPr>
          <p:cNvPr id="12" name="Рисунок 11" descr="Zz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422462" y="2060848"/>
            <a:ext cx="1721538" cy="96692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7814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шапочк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2924944"/>
            <a:ext cx="1308744" cy="73507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rainbows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912006"/>
          </a:xfrm>
        </p:spPr>
      </p:pic>
      <p:pic>
        <p:nvPicPr>
          <p:cNvPr id="5" name="Рисунок 4" descr="Ff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1772816"/>
            <a:ext cx="2028824" cy="1139511"/>
          </a:xfrm>
          <a:prstGeom prst="rect">
            <a:avLst/>
          </a:prstGeom>
        </p:spPr>
      </p:pic>
      <p:pic>
        <p:nvPicPr>
          <p:cNvPr id="7" name="Рисунок 6" descr="cooltext1816253387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15616" y="332656"/>
            <a:ext cx="6438096" cy="158730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27584" y="2996952"/>
            <a:ext cx="7505452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Но появилась волшебница Фея, взмахнула своей</a:t>
            </a:r>
          </a:p>
          <a:p>
            <a:pPr algn="ctr"/>
            <a:r>
              <a:rPr 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Волшебной палочкой, и вдруг появились </a:t>
            </a:r>
          </a:p>
          <a:p>
            <a:pPr algn="ctr"/>
            <a:r>
              <a:rPr 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шапки – невидимки. Она подарила их </a:t>
            </a:r>
            <a:r>
              <a:rPr lang="ru-RU" sz="2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Дракоше</a:t>
            </a:r>
            <a:r>
              <a:rPr 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Dd</a:t>
            </a:r>
            <a:r>
              <a:rPr lang="en-US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ru-RU" sz="2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Папаше </a:t>
            </a:r>
            <a:r>
              <a:rPr lang="ru-RU" sz="2400" b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Пентру</a:t>
            </a:r>
            <a:r>
              <a:rPr lang="ru-RU" sz="2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Рр</a:t>
            </a:r>
            <a:r>
              <a:rPr lang="ru-RU" sz="2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Звенящей Змейке</a:t>
            </a:r>
            <a:r>
              <a:rPr lang="en-US" sz="2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Ss</a:t>
            </a:r>
            <a:r>
              <a:rPr lang="en-US" sz="2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z="2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Зебре </a:t>
            </a:r>
            <a:r>
              <a:rPr lang="en-US" sz="24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Zz</a:t>
            </a:r>
            <a:r>
              <a:rPr lang="en-US" sz="2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  <a:endParaRPr lang="ru-RU" sz="2400" b="1" cap="none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Тигренку</a:t>
            </a:r>
            <a:r>
              <a:rPr lang="en-US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Tt</a:t>
            </a:r>
            <a:r>
              <a:rPr lang="en-US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Ксилофону</a:t>
            </a:r>
            <a:r>
              <a:rPr lang="en-US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Xx</a:t>
            </a:r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2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Рисунок 8" descr="шапочка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47664" y="4869160"/>
            <a:ext cx="1465127" cy="822904"/>
          </a:xfrm>
          <a:prstGeom prst="rect">
            <a:avLst/>
          </a:prstGeom>
        </p:spPr>
      </p:pic>
      <p:pic>
        <p:nvPicPr>
          <p:cNvPr id="10" name="Рисунок 9" descr="шапочка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28184" y="4869160"/>
            <a:ext cx="1465127" cy="822904"/>
          </a:xfrm>
          <a:prstGeom prst="rect">
            <a:avLst/>
          </a:prstGeom>
        </p:spPr>
      </p:pic>
      <p:pic>
        <p:nvPicPr>
          <p:cNvPr id="11" name="Рисунок 10" descr="шапочка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71800" y="5301208"/>
            <a:ext cx="1465127" cy="822904"/>
          </a:xfrm>
          <a:prstGeom prst="rect">
            <a:avLst/>
          </a:prstGeom>
        </p:spPr>
      </p:pic>
      <p:pic>
        <p:nvPicPr>
          <p:cNvPr id="12" name="Рисунок 11" descr="шапочка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32040" y="5301208"/>
            <a:ext cx="1465127" cy="822904"/>
          </a:xfrm>
          <a:prstGeom prst="rect">
            <a:avLst/>
          </a:prstGeom>
        </p:spPr>
      </p:pic>
      <p:pic>
        <p:nvPicPr>
          <p:cNvPr id="13" name="Рисунок 12" descr="шапочка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51920" y="5733256"/>
            <a:ext cx="1465127" cy="82290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6442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igital-gras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cooltext181625014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260648"/>
            <a:ext cx="4901588" cy="1663492"/>
          </a:xfrm>
          <a:prstGeom prst="rect">
            <a:avLst/>
          </a:prstGeom>
        </p:spPr>
      </p:pic>
      <p:pic>
        <p:nvPicPr>
          <p:cNvPr id="6" name="Рисунок 5" descr="D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2492896"/>
            <a:ext cx="1849743" cy="1038928"/>
          </a:xfrm>
          <a:prstGeom prst="rect">
            <a:avLst/>
          </a:prstGeom>
        </p:spPr>
      </p:pic>
      <p:pic>
        <p:nvPicPr>
          <p:cNvPr id="7" name="Рисунок 6" descr="Pp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79712" y="2564904"/>
            <a:ext cx="1884808" cy="1058622"/>
          </a:xfrm>
          <a:prstGeom prst="rect">
            <a:avLst/>
          </a:prstGeom>
        </p:spPr>
      </p:pic>
      <p:pic>
        <p:nvPicPr>
          <p:cNvPr id="8" name="Рисунок 7" descr="S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79912" y="2708920"/>
            <a:ext cx="1740792" cy="977734"/>
          </a:xfrm>
          <a:prstGeom prst="rect">
            <a:avLst/>
          </a:prstGeom>
        </p:spPr>
      </p:pic>
      <p:pic>
        <p:nvPicPr>
          <p:cNvPr id="9" name="Рисунок 8" descr="Tt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076056" y="2636912"/>
            <a:ext cx="1977949" cy="1110936"/>
          </a:xfrm>
          <a:prstGeom prst="rect">
            <a:avLst/>
          </a:prstGeom>
        </p:spPr>
      </p:pic>
      <p:pic>
        <p:nvPicPr>
          <p:cNvPr id="10" name="Рисунок 9" descr="Хх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20272" y="2708920"/>
            <a:ext cx="1812800" cy="1018178"/>
          </a:xfrm>
          <a:prstGeom prst="rect">
            <a:avLst/>
          </a:prstGeom>
        </p:spPr>
      </p:pic>
      <p:pic>
        <p:nvPicPr>
          <p:cNvPr id="11" name="Рисунок 10" descr="шапочка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195736" y="1988840"/>
            <a:ext cx="1131386" cy="635455"/>
          </a:xfrm>
          <a:prstGeom prst="rect">
            <a:avLst/>
          </a:prstGeom>
        </p:spPr>
      </p:pic>
      <p:pic>
        <p:nvPicPr>
          <p:cNvPr id="12" name="Рисунок 11" descr="шапочка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36096" y="2060848"/>
            <a:ext cx="1131386" cy="635455"/>
          </a:xfrm>
          <a:prstGeom prst="rect">
            <a:avLst/>
          </a:prstGeom>
        </p:spPr>
      </p:pic>
      <p:pic>
        <p:nvPicPr>
          <p:cNvPr id="13" name="Рисунок 12" descr="шапочка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067944" y="2132856"/>
            <a:ext cx="1131386" cy="635455"/>
          </a:xfrm>
          <a:prstGeom prst="rect">
            <a:avLst/>
          </a:prstGeom>
        </p:spPr>
      </p:pic>
      <p:pic>
        <p:nvPicPr>
          <p:cNvPr id="14" name="Рисунок 13" descr="шапочка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23528" y="1988840"/>
            <a:ext cx="1131386" cy="635455"/>
          </a:xfrm>
          <a:prstGeom prst="rect">
            <a:avLst/>
          </a:prstGeom>
        </p:spPr>
      </p:pic>
      <p:pic>
        <p:nvPicPr>
          <p:cNvPr id="15" name="Рисунок 14" descr="шапочка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092280" y="2132856"/>
            <a:ext cx="1131386" cy="635455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642777" y="3645024"/>
            <a:ext cx="770679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Буковки обрадовались. Когда они оказывались</a:t>
            </a:r>
          </a:p>
          <a:p>
            <a:pPr algn="ctr"/>
            <a:r>
              <a:rPr lang="ru-RU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r>
              <a:rPr lang="ru-RU" sz="2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конце слова, быстро надевали шапки – невидимки.</a:t>
            </a:r>
          </a:p>
          <a:p>
            <a:pPr algn="ctr"/>
            <a:r>
              <a:rPr 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случалось чудо: их никто не видел!</a:t>
            </a:r>
            <a:endParaRPr lang="ru-RU" sz="2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7" name="Рисунок 16" descr="Zz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707904" y="5229200"/>
            <a:ext cx="1540578" cy="865282"/>
          </a:xfrm>
          <a:prstGeom prst="rect">
            <a:avLst/>
          </a:prstGeom>
        </p:spPr>
      </p:pic>
      <p:pic>
        <p:nvPicPr>
          <p:cNvPr id="18" name="Рисунок 17" descr="шапочка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563888" y="4725144"/>
            <a:ext cx="1131386" cy="63545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8705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Содержимое 14" descr="dandelion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cooltext181625534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3728" y="404664"/>
            <a:ext cx="4634921" cy="95238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59263" y="1412776"/>
            <a:ext cx="726025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 французском языке буквы: </a:t>
            </a:r>
            <a:r>
              <a:rPr lang="en-US" sz="24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Dd</a:t>
            </a:r>
            <a:r>
              <a:rPr lang="en-US" sz="2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Pp, Xx, Ss, </a:t>
            </a:r>
            <a:r>
              <a:rPr lang="en-US" sz="24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Tt,Zz</a:t>
            </a:r>
            <a:r>
              <a:rPr lang="en-US" sz="2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2400" b="1" cap="none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r>
              <a:rPr 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 конце слов не читаются.</a:t>
            </a:r>
            <a:endParaRPr lang="en-US" sz="2400" b="1" cap="none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31840" y="2132856"/>
            <a:ext cx="3168352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Dou</a:t>
            </a:r>
            <a:r>
              <a:rPr lang="fr-FR" sz="48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</a:t>
            </a:r>
            <a:r>
              <a:rPr lang="fr-FR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fr-FR" sz="4800" b="1" spc="50" dirty="0" smtClean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fr-FR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Gro</a:t>
            </a:r>
            <a:r>
              <a:rPr lang="fr-FR" sz="48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</a:t>
            </a:r>
          </a:p>
          <a:p>
            <a:pPr algn="ctr"/>
            <a:r>
              <a:rPr lang="fr-FR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Gran</a:t>
            </a:r>
            <a:r>
              <a:rPr lang="fr-FR" sz="48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</a:t>
            </a:r>
            <a:r>
              <a:rPr lang="fr-FR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fr-FR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Lou</a:t>
            </a:r>
            <a:r>
              <a:rPr lang="fr-FR" sz="4800" b="1" cap="none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</a:t>
            </a:r>
            <a:r>
              <a:rPr lang="fr-FR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fr-FR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Escargo</a:t>
            </a:r>
            <a:r>
              <a:rPr lang="fr-FR" sz="48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</a:t>
            </a:r>
            <a:endParaRPr lang="en-US" sz="4800" b="1" spc="50" dirty="0" smtClean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4800" b="1" spc="50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Asse</a:t>
            </a:r>
            <a:r>
              <a:rPr lang="en-US" sz="4800" b="1" spc="50" dirty="0" err="1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z</a:t>
            </a:r>
            <a:r>
              <a:rPr lang="en-US" sz="48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fr-FR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48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Хорда 7"/>
          <p:cNvSpPr/>
          <p:nvPr/>
        </p:nvSpPr>
        <p:spPr>
          <a:xfrm rot="6969325">
            <a:off x="4999186" y="2192569"/>
            <a:ext cx="369765" cy="379969"/>
          </a:xfrm>
          <a:prstGeom prst="chord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Хорда 8"/>
          <p:cNvSpPr/>
          <p:nvPr/>
        </p:nvSpPr>
        <p:spPr>
          <a:xfrm rot="6307363">
            <a:off x="4963696" y="2844726"/>
            <a:ext cx="440742" cy="403028"/>
          </a:xfrm>
          <a:prstGeom prst="chord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Хорда 9"/>
          <p:cNvSpPr/>
          <p:nvPr/>
        </p:nvSpPr>
        <p:spPr>
          <a:xfrm rot="6065508">
            <a:off x="5214240" y="3505397"/>
            <a:ext cx="371704" cy="440782"/>
          </a:xfrm>
          <a:prstGeom prst="chor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Хорда 10"/>
          <p:cNvSpPr/>
          <p:nvPr/>
        </p:nvSpPr>
        <p:spPr>
          <a:xfrm rot="6301471">
            <a:off x="5068853" y="4314978"/>
            <a:ext cx="360040" cy="410344"/>
          </a:xfrm>
          <a:prstGeom prst="chord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Хорда 11"/>
          <p:cNvSpPr/>
          <p:nvPr/>
        </p:nvSpPr>
        <p:spPr>
          <a:xfrm rot="5844157">
            <a:off x="5589844" y="4846855"/>
            <a:ext cx="360040" cy="626368"/>
          </a:xfrm>
          <a:prstGeom prst="chord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Хорда 12"/>
          <p:cNvSpPr/>
          <p:nvPr/>
        </p:nvSpPr>
        <p:spPr>
          <a:xfrm rot="5947636">
            <a:off x="5102248" y="5774986"/>
            <a:ext cx="473830" cy="456837"/>
          </a:xfrm>
          <a:prstGeom prst="cho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</p:cSld>
  <p:clrMapOvr>
    <a:masterClrMapping/>
  </p:clrMapOvr>
  <p:transition advTm="28641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rainbow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Прямоугольник 6"/>
          <p:cNvSpPr/>
          <p:nvPr/>
        </p:nvSpPr>
        <p:spPr>
          <a:xfrm>
            <a:off x="219431" y="260648"/>
            <a:ext cx="845686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презентации использованы:</a:t>
            </a:r>
            <a:endParaRPr lang="ru-RU" sz="48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1268760"/>
            <a:ext cx="7488832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2743200" lvl="5" indent="-457200"/>
            <a:r>
              <a:rPr lang="en-US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r>
              <a:rPr 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.Графические рисунки уч-ся 2а класса, выполненные</a:t>
            </a:r>
            <a:r>
              <a:rPr lang="ru-RU" sz="2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 программе </a:t>
            </a:r>
            <a:r>
              <a:rPr lang="en-US" sz="2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Paint</a:t>
            </a:r>
            <a:r>
              <a:rPr lang="ru-RU" sz="2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  <a:p>
            <a:pPr marL="2743200" lvl="5" indent="-457200"/>
            <a:r>
              <a:rPr 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2.  Художественный шрифт с сайта </a:t>
            </a:r>
            <a:r>
              <a:rPr lang="en-US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4"/>
              </a:rPr>
              <a:t>COOL TEXT</a:t>
            </a:r>
            <a:r>
              <a:rPr lang="ru-RU" sz="24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z="24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2743200" lvl="5" indent="-457200"/>
            <a:r>
              <a:rPr lang="ru-RU" sz="2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3.  Фото для фона с сайта </a:t>
            </a:r>
            <a:r>
              <a:rPr lang="en-US" sz="2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5"/>
              </a:rPr>
              <a:t>www.morguefile.com</a:t>
            </a:r>
            <a:endParaRPr lang="ru-RU" sz="2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13681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igital-gras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120814" y="908720"/>
            <a:ext cx="491557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Автор презентации – </a:t>
            </a:r>
            <a:r>
              <a:rPr lang="ru-RU" sz="2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Ващук</a:t>
            </a:r>
            <a:r>
              <a:rPr 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М.Ю.</a:t>
            </a:r>
          </a:p>
          <a:p>
            <a:pPr algn="ctr"/>
            <a:r>
              <a:rPr lang="ru-RU" sz="2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Учитель французского языка</a:t>
            </a:r>
          </a:p>
          <a:p>
            <a:pPr algn="ctr"/>
            <a:r>
              <a:rPr 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МБОУ «СОШ с.Койгородок»</a:t>
            </a:r>
            <a:endParaRPr lang="en-US" sz="24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en-US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 – Mail </a:t>
            </a:r>
            <a:r>
              <a:rPr lang="en-US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4"/>
              </a:rPr>
              <a:t>elysees49@yandex.ru</a:t>
            </a:r>
            <a:endParaRPr lang="ru-RU" sz="24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sz="2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Snapshot_20121007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9832" y="2708920"/>
            <a:ext cx="3120008" cy="234000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2028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.2|2.2|2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.4|1.7|1.8|1.7|1.8|1.7|2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5|1.8|7.4|1.9|1.9|2.2|2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.1|4.7|1.6|1.7|1.6|1.7|2.5|1.5|1.3|1.2|1.3|1.2|1.4|1.5|1.1|1.3|1.4|1.7|1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.4|6.1|2.6|2.3|2|2.2|1.8|1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3.3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232</Words>
  <Application>Microsoft Office PowerPoint</Application>
  <PresentationFormat>Экран (4:3)</PresentationFormat>
  <Paragraphs>37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1234</dc:creator>
  <cp:lastModifiedBy>1234</cp:lastModifiedBy>
  <cp:revision>25</cp:revision>
  <dcterms:created xsi:type="dcterms:W3CDTF">2014-11-25T15:04:37Z</dcterms:created>
  <dcterms:modified xsi:type="dcterms:W3CDTF">2014-11-25T20:19:07Z</dcterms:modified>
</cp:coreProperties>
</file>