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13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33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68694-E609-4AFA-9CEB-A441A1BEEEDB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6DB17-5636-471B-9B0C-9C19EB795E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68694-E609-4AFA-9CEB-A441A1BEEEDB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6DB17-5636-471B-9B0C-9C19EB795E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68694-E609-4AFA-9CEB-A441A1BEEEDB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6DB17-5636-471B-9B0C-9C19EB795E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68694-E609-4AFA-9CEB-A441A1BEEEDB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6DB17-5636-471B-9B0C-9C19EB795E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68694-E609-4AFA-9CEB-A441A1BEEEDB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6DB17-5636-471B-9B0C-9C19EB795E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68694-E609-4AFA-9CEB-A441A1BEEEDB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6DB17-5636-471B-9B0C-9C19EB795E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68694-E609-4AFA-9CEB-A441A1BEEEDB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6DB17-5636-471B-9B0C-9C19EB795E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68694-E609-4AFA-9CEB-A441A1BEEEDB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6DB17-5636-471B-9B0C-9C19EB795E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68694-E609-4AFA-9CEB-A441A1BEEEDB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6DB17-5636-471B-9B0C-9C19EB795E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68694-E609-4AFA-9CEB-A441A1BEEEDB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6DB17-5636-471B-9B0C-9C19EB795E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68694-E609-4AFA-9CEB-A441A1BEEEDB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6DB17-5636-471B-9B0C-9C19EB795E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68694-E609-4AFA-9CEB-A441A1BEEEDB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6DB17-5636-471B-9B0C-9C19EB795E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0" y="260350"/>
            <a:ext cx="8893175" cy="586581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Мне приснился Париж……..</a:t>
            </a:r>
          </a:p>
          <a:p>
            <a:pPr algn="ct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Подготовили учащиеся  8 «г» класса</a:t>
            </a:r>
          </a:p>
          <a:p>
            <a:pPr algn="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МАОУ «Гимназия №1» г. Брянска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Марина\Desktop\мне приснился париж\0_d4fa8_7d04a4dc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352929" cy="6120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Марина\Desktop\мне приснился париж\0_d4fa9_b4bcc70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80920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Марина\Desktop\мне приснился париж\0_d4faa_7cb78b57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352928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Марина\Desktop\мне приснился париж\0_d4fab_e2dfa0e3_XL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80920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Марина\Desktop\мне приснился париж\0_d4fac_847970fa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80920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Марина\Desktop\мне приснился париж\0_d4fad_61af798e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8208912" cy="6120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Марина\Desktop\мне приснился париж\0_d4fae_8d26dedf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260648"/>
            <a:ext cx="8208912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Марина\Desktop\мне приснился париж\0_d4fb1_dc6ae173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260648"/>
            <a:ext cx="8352928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Марина\Desktop\мне приснился париж\0_d4fb2_d2c21f40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260648"/>
            <a:ext cx="8280920" cy="60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Марина\Desktop\мне приснился париж\0_d4fb3_711e3d40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352928" cy="60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Марина\Desktop\мне приснился париж\0_d4f9e_43396ec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568952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Марина\Desktop\мне приснился париж\0_d4fb4_4e127772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8532440" cy="6120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Марина\Desktop\мне приснился париж\0_d4fb5_cf185226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8280919" cy="58655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Марина\Desktop\мне приснился париж\0_d4fb6_254cebec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80920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Марина\Desktop\мне приснился париж\0_d4fb7_8c407545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352928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Марина\Desktop\мне приснился париж\0_d4fb8_426cdf98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29600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Users\Марина\Desktop\мне приснился париж\0_d4fb9_c126e8a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80920" cy="60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Users\Марина\Desktop\мне приснился париж\0_d4fbb_1a793c00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80920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Users\Марина\Desktop\мне приснился париж\0_d4fbc_a79f7a77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352927" cy="6120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Users\Марина\Desktop\мне приснился париж\184fc514afa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8352928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C:\Users\Марина\Desktop\мне приснился париж\db8246802f7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80920" cy="60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Марина\Desktop\мне приснился париж\0_d4fa0_9c44870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08912" cy="60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Марина\Desktop\мне приснился париж\0_d4fa1_7d3c1a3e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424936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Марина\Desktop\мне приснился париж\0_d4fa2_7291dae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352927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Марина\Desktop\мне приснился париж\0_d4fa3_28b6c6fd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260648"/>
            <a:ext cx="8280920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Марина\Desktop\мне приснился париж\0_d4fa4_df4f4957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260648"/>
            <a:ext cx="8208912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Марина\Desktop\мне приснился париж\0_d4fa6_c3e44c8f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80920" cy="6120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Марина\Desktop\мне приснился париж\0_d4fa7_42c69ac7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260648"/>
            <a:ext cx="8280920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</TotalTime>
  <Words>20</Words>
  <Application>Microsoft Office PowerPoint</Application>
  <PresentationFormat>Экран (4:3)</PresentationFormat>
  <Paragraphs>8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Марина</cp:lastModifiedBy>
  <cp:revision>11</cp:revision>
  <dcterms:created xsi:type="dcterms:W3CDTF">2014-11-17T01:18:47Z</dcterms:created>
  <dcterms:modified xsi:type="dcterms:W3CDTF">2014-12-07T12:20:41Z</dcterms:modified>
</cp:coreProperties>
</file>