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63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5124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FFFFFF"/>
                  </a:outerShdw>
                </a:effectLst>
              </a:defRPr>
            </a:lvl1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5A53422F-7033-4581-BC3F-333D5C6CD073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5128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5129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31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32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5133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6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37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5138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5139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0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5141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5142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5143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4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5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5148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5149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D1A771-2714-45E8-9679-50B2083811B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C81EEC-6E11-499D-BB5F-8B7B6018C47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BCC3F5F-2AF2-46FC-B2C4-D58D752443B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C7B6538-C736-4F06-94C2-FEB36AC693F6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C98D332-22B1-4E52-B3BD-526968D206E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3B93FF-6949-43B3-A3C5-452482954EA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4ECC8FB-38A5-413B-BA73-193EE83F94B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B534566-20EB-4303-AF92-045C3BA6289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050C92-F048-4669-B178-5C762A46A580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0F8558E-6A14-4149-8524-A35949E47C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4103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E1C536C0-51F5-41BA-A25A-A202869E3742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4104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4105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4106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4107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8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09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0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1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2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3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4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15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4116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4117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4118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19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0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4121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2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4123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24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4125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6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7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8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29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0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1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32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4133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4134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4135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4136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4137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4138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4139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4140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1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2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3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4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5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6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4147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4148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619672" y="2420888"/>
            <a:ext cx="5638800" cy="3200400"/>
          </a:xfrm>
        </p:spPr>
        <p:txBody>
          <a:bodyPr/>
          <a:lstStyle/>
          <a:p>
            <a:pPr eaLnBrk="1" hangingPunct="1"/>
            <a:r>
              <a:rPr lang="ru-RU" sz="6000" dirty="0" smtClean="0">
                <a:solidFill>
                  <a:schemeClr val="tx1"/>
                </a:solidFill>
              </a:rPr>
              <a:t>"Портфолио в начальной школе"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5400" b="1" dirty="0"/>
              <a:t>Цели образования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828800"/>
            <a:ext cx="9036496" cy="3657600"/>
          </a:xfrm>
        </p:spPr>
        <p:txBody>
          <a:bodyPr/>
          <a:lstStyle/>
          <a:p>
            <a:pPr marL="0" indent="0">
              <a:buNone/>
            </a:pPr>
            <a:r>
              <a:rPr lang="ru-RU" sz="3600" b="1" dirty="0"/>
              <a:t>1.Активность и самостоятельность учащегося;</a:t>
            </a:r>
          </a:p>
          <a:p>
            <a:pPr marL="0" indent="0">
              <a:buNone/>
            </a:pPr>
            <a:r>
              <a:rPr lang="ru-RU" sz="3600" b="1" dirty="0"/>
              <a:t>2. </a:t>
            </a:r>
            <a:r>
              <a:rPr lang="ru-RU" sz="3600" b="1" dirty="0" smtClean="0"/>
              <a:t>Самообучение;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dirty="0"/>
              <a:t>3. Умение провести </a:t>
            </a:r>
            <a:r>
              <a:rPr lang="ru-RU" sz="3600" b="1" dirty="0" smtClean="0"/>
              <a:t>рефлексию;</a:t>
            </a:r>
            <a:endParaRPr lang="ru-RU" sz="3600" b="1" dirty="0"/>
          </a:p>
          <a:p>
            <a:pPr marL="0" indent="0">
              <a:buNone/>
            </a:pPr>
            <a:r>
              <a:rPr lang="ru-RU" sz="3600" b="1" dirty="0"/>
              <a:t>4. Умение ставить цели, планировать и организовывать </a:t>
            </a:r>
            <a:r>
              <a:rPr lang="ru-RU" sz="3600" b="1" dirty="0" smtClean="0"/>
              <a:t>деятельность.</a:t>
            </a:r>
            <a:endParaRPr lang="ru-RU" sz="3600" b="1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25549787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260648"/>
            <a:ext cx="7696200" cy="5225752"/>
          </a:xfrm>
        </p:spPr>
        <p:txBody>
          <a:bodyPr/>
          <a:lstStyle/>
          <a:p>
            <a:pPr marL="0" indent="0" algn="ctr">
              <a:buNone/>
            </a:pPr>
            <a:r>
              <a:rPr lang="ru-RU" sz="6600" b="1" dirty="0" smtClean="0"/>
              <a:t>Портфолио </a:t>
            </a:r>
          </a:p>
          <a:p>
            <a:pPr marL="0" indent="0" algn="ctr">
              <a:buNone/>
            </a:pPr>
            <a:r>
              <a:rPr lang="ru-RU" sz="6600" dirty="0" smtClean="0"/>
              <a:t>в переводе </a:t>
            </a:r>
          </a:p>
          <a:p>
            <a:pPr marL="0" indent="0" algn="ctr">
              <a:buNone/>
            </a:pPr>
            <a:r>
              <a:rPr lang="ru-RU" sz="6600" dirty="0" smtClean="0"/>
              <a:t>с английского – </a:t>
            </a:r>
            <a:r>
              <a:rPr lang="ru-RU" sz="6600" b="1" dirty="0" smtClean="0"/>
              <a:t>«</a:t>
            </a:r>
            <a:r>
              <a:rPr lang="ru-RU" sz="8000" b="1" dirty="0" smtClean="0"/>
              <a:t>портфель достижений</a:t>
            </a:r>
            <a:r>
              <a:rPr lang="ru-RU" sz="6600" b="1" dirty="0" smtClean="0"/>
              <a:t>»</a:t>
            </a:r>
            <a:endParaRPr lang="ru-RU" sz="6600" b="1" dirty="0"/>
          </a:p>
        </p:txBody>
      </p:sp>
    </p:spTree>
    <p:extLst>
      <p:ext uri="{BB962C8B-B14F-4D97-AF65-F5344CB8AC3E}">
        <p14:creationId xmlns:p14="http://schemas.microsoft.com/office/powerpoint/2010/main" xmlns="" val="1113127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16632"/>
            <a:ext cx="7696200" cy="6741368"/>
          </a:xfrm>
        </p:spPr>
        <p:txBody>
          <a:bodyPr/>
          <a:lstStyle/>
          <a:p>
            <a:pPr marL="0" indent="0">
              <a:buNone/>
            </a:pP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Раздел 1 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      </a:t>
            </a:r>
            <a:r>
              <a:rPr lang="ru-RU" sz="5400" b="1" dirty="0" smtClean="0"/>
              <a:t>«Мой портрет»</a:t>
            </a:r>
          </a:p>
          <a:p>
            <a:pPr marL="0" indent="0">
              <a:buNone/>
            </a:pPr>
            <a:r>
              <a:rPr lang="ru-RU" dirty="0" smtClean="0"/>
              <a:t>Раздел 2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</a:t>
            </a:r>
            <a:r>
              <a:rPr lang="ru-RU" sz="5400" b="1" dirty="0" smtClean="0"/>
              <a:t>«Мои достижения»</a:t>
            </a:r>
          </a:p>
          <a:p>
            <a:pPr marL="0" indent="0">
              <a:buNone/>
            </a:pPr>
            <a:r>
              <a:rPr lang="ru-RU" dirty="0" smtClean="0"/>
              <a:t>Раздел 3</a:t>
            </a:r>
          </a:p>
          <a:p>
            <a:pPr marL="0" indent="0">
              <a:buNone/>
            </a:pPr>
            <a:r>
              <a:rPr lang="ru-RU" dirty="0"/>
              <a:t> </a:t>
            </a:r>
            <a:r>
              <a:rPr lang="ru-RU" dirty="0" smtClean="0"/>
              <a:t>       </a:t>
            </a:r>
            <a:r>
              <a:rPr lang="ru-RU" sz="5400" b="1" dirty="0" smtClean="0"/>
              <a:t>«Моё творчество»</a:t>
            </a:r>
            <a:endParaRPr lang="ru-RU" sz="5400" b="1" dirty="0"/>
          </a:p>
        </p:txBody>
      </p:sp>
    </p:spTree>
    <p:extLst>
      <p:ext uri="{BB962C8B-B14F-4D97-AF65-F5344CB8AC3E}">
        <p14:creationId xmlns:p14="http://schemas.microsoft.com/office/powerpoint/2010/main" xmlns="" val="1566488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1260376"/>
          </a:xfrm>
        </p:spPr>
        <p:txBody>
          <a:bodyPr/>
          <a:lstStyle/>
          <a:p>
            <a:r>
              <a:rPr lang="ru-RU" sz="5400" b="1" dirty="0"/>
              <a:t>«Цепочка мнений</a:t>
            </a:r>
            <a:r>
              <a:rPr lang="ru-RU" sz="5400" b="1" dirty="0" smtClean="0"/>
              <a:t>»</a:t>
            </a:r>
            <a:endParaRPr lang="ru-RU" sz="54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5800" y="1988840"/>
            <a:ext cx="8350696" cy="4752528"/>
          </a:xfrm>
        </p:spPr>
        <p:txBody>
          <a:bodyPr/>
          <a:lstStyle/>
          <a:p>
            <a:pPr>
              <a:buFont typeface="Arial" pitchFamily="34" charset="0"/>
              <a:buChar char="•"/>
            </a:pPr>
            <a:r>
              <a:rPr lang="ru-RU" sz="4800" b="1" dirty="0"/>
              <a:t>Теперь я </a:t>
            </a:r>
            <a:r>
              <a:rPr lang="ru-RU" sz="4800" b="1" dirty="0" smtClean="0"/>
              <a:t>знаю</a:t>
            </a:r>
            <a:r>
              <a:rPr lang="ru-RU" sz="4800" dirty="0" smtClean="0"/>
              <a:t> </a:t>
            </a:r>
            <a:r>
              <a:rPr lang="ru-RU" sz="4800" dirty="0"/>
              <a:t>.... </a:t>
            </a:r>
            <a:endParaRPr lang="ru-RU" sz="4800" dirty="0" smtClean="0"/>
          </a:p>
          <a:p>
            <a:pPr>
              <a:buFont typeface="Arial" pitchFamily="34" charset="0"/>
              <a:buChar char="•"/>
            </a:pPr>
            <a:r>
              <a:rPr lang="ru-RU" sz="4800" b="1" dirty="0"/>
              <a:t>Я сумею объяснить, </a:t>
            </a:r>
            <a:endParaRPr lang="ru-RU" sz="4800" b="1" dirty="0" smtClean="0"/>
          </a:p>
          <a:p>
            <a:pPr marL="0" indent="0">
              <a:buNone/>
            </a:pPr>
            <a:r>
              <a:rPr lang="ru-RU" sz="4800" b="1" dirty="0"/>
              <a:t> </a:t>
            </a:r>
            <a:r>
              <a:rPr lang="ru-RU" sz="4800" b="1" dirty="0" smtClean="0"/>
              <a:t> для чего…</a:t>
            </a:r>
          </a:p>
          <a:p>
            <a:pPr>
              <a:buFont typeface="Arial" pitchFamily="34" charset="0"/>
              <a:buChar char="•"/>
            </a:pPr>
            <a:r>
              <a:rPr lang="ru-RU" sz="4800" b="1" dirty="0"/>
              <a:t>Я смогу рассказать, </a:t>
            </a:r>
            <a:r>
              <a:rPr lang="ru-RU" sz="4800" b="1" dirty="0" smtClean="0"/>
              <a:t>как…</a:t>
            </a:r>
            <a:endParaRPr lang="ru-RU" sz="4800" dirty="0"/>
          </a:p>
        </p:txBody>
      </p:sp>
    </p:spTree>
    <p:extLst>
      <p:ext uri="{BB962C8B-B14F-4D97-AF65-F5344CB8AC3E}">
        <p14:creationId xmlns:p14="http://schemas.microsoft.com/office/powerpoint/2010/main" xmlns="" val="37961029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3">
  <a:themeElements>
    <a:clrScheme name="Пастель 1">
      <a:dk1>
        <a:srgbClr val="000000"/>
      </a:dk1>
      <a:lt1>
        <a:srgbClr val="FFFFFF"/>
      </a:lt1>
      <a:dk2>
        <a:srgbClr val="FF0000"/>
      </a:dk2>
      <a:lt2>
        <a:srgbClr val="FFB800"/>
      </a:lt2>
      <a:accent1>
        <a:srgbClr val="FFEF66"/>
      </a:accent1>
      <a:accent2>
        <a:srgbClr val="000000"/>
      </a:accent2>
      <a:accent3>
        <a:srgbClr val="FFFFFF"/>
      </a:accent3>
      <a:accent4>
        <a:srgbClr val="000000"/>
      </a:accent4>
      <a:accent5>
        <a:srgbClr val="FFF6B8"/>
      </a:accent5>
      <a:accent6>
        <a:srgbClr val="000000"/>
      </a:accent6>
      <a:hlink>
        <a:srgbClr val="00B200"/>
      </a:hlink>
      <a:folHlink>
        <a:srgbClr val="703DFF"/>
      </a:folHlink>
    </a:clrScheme>
    <a:fontScheme name="Пастель">
      <a:majorFont>
        <a:latin typeface="Comic Sans MS"/>
        <a:ea typeface=""/>
        <a:cs typeface=""/>
      </a:majorFont>
      <a:minorFont>
        <a:latin typeface="Comic Sans MS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Тема3</Template>
  <TotalTime>55</TotalTime>
  <Words>87</Words>
  <Application>Microsoft Office PowerPoint</Application>
  <PresentationFormat>Экран (4:3)</PresentationFormat>
  <Paragraphs>21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6" baseType="lpstr">
      <vt:lpstr>Тема3</vt:lpstr>
      <vt:lpstr>Слайд 1</vt:lpstr>
      <vt:lpstr>Цели образования</vt:lpstr>
      <vt:lpstr>Слайд 3</vt:lpstr>
      <vt:lpstr>Слайд 4</vt:lpstr>
      <vt:lpstr>«Цепочка мнений»</vt:lpstr>
    </vt:vector>
  </TitlesOfParts>
  <Company>SPecialiST RePack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9</cp:revision>
  <dcterms:created xsi:type="dcterms:W3CDTF">2014-02-05T11:28:34Z</dcterms:created>
  <dcterms:modified xsi:type="dcterms:W3CDTF">2014-11-23T10:11:18Z</dcterms:modified>
</cp:coreProperties>
</file>