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2"/>
  </p:notesMasterIdLst>
  <p:sldIdLst>
    <p:sldId id="298" r:id="rId4"/>
    <p:sldId id="269" r:id="rId5"/>
    <p:sldId id="268" r:id="rId6"/>
    <p:sldId id="270" r:id="rId7"/>
    <p:sldId id="271" r:id="rId8"/>
    <p:sldId id="258" r:id="rId9"/>
    <p:sldId id="259" r:id="rId10"/>
    <p:sldId id="260" r:id="rId11"/>
    <p:sldId id="261" r:id="rId12"/>
    <p:sldId id="262" r:id="rId13"/>
    <p:sldId id="265" r:id="rId14"/>
    <p:sldId id="266" r:id="rId15"/>
    <p:sldId id="263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7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5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0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935DE-632F-4C5A-98ED-4F5D0B8258E9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95B91-D31F-4205-92E7-F22FD7953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262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95B91-D31F-4205-92E7-F22FD79530F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047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393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327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65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04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124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188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30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010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06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422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7541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85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6838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100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865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9671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126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4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344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637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018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776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2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93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21.xml"/><Relationship Id="rId18" Type="http://schemas.openxmlformats.org/officeDocument/2006/relationships/image" Target="../media/image18.png"/><Relationship Id="rId26" Type="http://schemas.openxmlformats.org/officeDocument/2006/relationships/slide" Target="slide28.xml"/><Relationship Id="rId3" Type="http://schemas.openxmlformats.org/officeDocument/2006/relationships/slide" Target="slide16.xml"/><Relationship Id="rId21" Type="http://schemas.openxmlformats.org/officeDocument/2006/relationships/slide" Target="slide25.xml"/><Relationship Id="rId34" Type="http://schemas.openxmlformats.org/officeDocument/2006/relationships/image" Target="../media/image22.png"/><Relationship Id="rId7" Type="http://schemas.openxmlformats.org/officeDocument/2006/relationships/slide" Target="slide18.xml"/><Relationship Id="rId12" Type="http://schemas.openxmlformats.org/officeDocument/2006/relationships/image" Target="../media/image15.png"/><Relationship Id="rId17" Type="http://schemas.openxmlformats.org/officeDocument/2006/relationships/slide" Target="slide23.xml"/><Relationship Id="rId25" Type="http://schemas.openxmlformats.org/officeDocument/2006/relationships/image" Target="../media/image21.png"/><Relationship Id="rId33" Type="http://schemas.openxmlformats.org/officeDocument/2006/relationships/slide" Target="slide3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29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slide" Target="slide20.xml"/><Relationship Id="rId24" Type="http://schemas.openxmlformats.org/officeDocument/2006/relationships/slide" Target="slide27.xml"/><Relationship Id="rId32" Type="http://schemas.openxmlformats.org/officeDocument/2006/relationships/slide" Target="slide34.xml"/><Relationship Id="rId37" Type="http://schemas.openxmlformats.org/officeDocument/2006/relationships/slide" Target="slide15.xml"/><Relationship Id="rId5" Type="http://schemas.openxmlformats.org/officeDocument/2006/relationships/slide" Target="slide17.xml"/><Relationship Id="rId15" Type="http://schemas.openxmlformats.org/officeDocument/2006/relationships/slide" Target="slide22.xml"/><Relationship Id="rId23" Type="http://schemas.openxmlformats.org/officeDocument/2006/relationships/slide" Target="slide26.xml"/><Relationship Id="rId28" Type="http://schemas.openxmlformats.org/officeDocument/2006/relationships/slide" Target="slide30.xml"/><Relationship Id="rId36" Type="http://schemas.openxmlformats.org/officeDocument/2006/relationships/slide" Target="slide37.xml"/><Relationship Id="rId10" Type="http://schemas.openxmlformats.org/officeDocument/2006/relationships/image" Target="../media/image14.png"/><Relationship Id="rId19" Type="http://schemas.openxmlformats.org/officeDocument/2006/relationships/slide" Target="slide24.xml"/><Relationship Id="rId31" Type="http://schemas.openxmlformats.org/officeDocument/2006/relationships/slide" Target="slide33.xml"/><Relationship Id="rId4" Type="http://schemas.openxmlformats.org/officeDocument/2006/relationships/image" Target="../media/image11.png"/><Relationship Id="rId9" Type="http://schemas.openxmlformats.org/officeDocument/2006/relationships/slide" Target="slide19.xml"/><Relationship Id="rId14" Type="http://schemas.openxmlformats.org/officeDocument/2006/relationships/image" Target="../media/image16.png"/><Relationship Id="rId22" Type="http://schemas.openxmlformats.org/officeDocument/2006/relationships/image" Target="../media/image20.png"/><Relationship Id="rId27" Type="http://schemas.openxmlformats.org/officeDocument/2006/relationships/slide" Target="slide29.xml"/><Relationship Id="rId30" Type="http://schemas.openxmlformats.org/officeDocument/2006/relationships/slide" Target="slide32.xml"/><Relationship Id="rId35" Type="http://schemas.openxmlformats.org/officeDocument/2006/relationships/slide" Target="slide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38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769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1\Desktop\дверь_en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525" y="-2691680"/>
            <a:ext cx="10032598" cy="1107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86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1\Desktop\57060880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069"/>
            <a:ext cx="4653136" cy="827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поезд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520" y="26064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0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070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\Desktop\Угадай-ка\40-цифры блестящие с цветком\цифра-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4098"/>
            <a:ext cx="109147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esktop\Угадай-ка\40-цифры блестящие с цветком\цифра-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342" y="124098"/>
            <a:ext cx="1024547" cy="121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esktop\Угадай-ка\40-цифры блестящие с цветком\цифра-3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4098"/>
            <a:ext cx="1080120" cy="128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\Desktop\Угадай-ка\40-цифры блестящие с цветком\цифра-4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04" y="93870"/>
            <a:ext cx="109147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1\Desktop\Угадай-ка\40-цифры блестящие с цветком\цифра-5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717" y="124098"/>
            <a:ext cx="1066017" cy="126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1\Desktop\Угадай-ка\40-цифры блестящие с цветком\цифра-6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359" y="67578"/>
            <a:ext cx="1105605" cy="131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1\Desktop\Угадай-ка\40-цифры блестящие с цветком\цифра-7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790" y="109951"/>
            <a:ext cx="1048373" cy="124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1\Desktop\Угадай-ка\40-цифры блестящие с цветком\цифра-8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1123281" cy="133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1\Desktop\Угадай-ка\40-цифры блестящие с цветком\цифра-9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806" y="1738582"/>
            <a:ext cx="109147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1\Desktop\Угадай-ка\40-цифры блестящие с цветком\цифра-0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011" y="1648114"/>
            <a:ext cx="1113658" cy="132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1\Desktop\Угадай-ка\40-цифры блестящие с цветком\цифра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971" y="1674461"/>
            <a:ext cx="109147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1\Desktop\Угадай-ка\40-цифры блестящие с цветком\цифра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282" y="1661944"/>
            <a:ext cx="109147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1\Desktop\Угадай-ка\40-цифры блестящие с цветком\цифра-1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018" y="1658546"/>
            <a:ext cx="109147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1\Desktop\Угадай-ка\40-цифры блестящие с цветком\цифра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686" y="1671062"/>
            <a:ext cx="109147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1\Desktop\Угадай-ка\40-цифры блестящие с цветком\цифра-2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422" y="1700806"/>
            <a:ext cx="1066423" cy="126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1\Desktop\Угадай-ка\40-цифры блестящие с цветком\цифра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7" y="3249455"/>
            <a:ext cx="109147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C:\Users\1\Desktop\Угадай-ка\40-цифры блестящие с цветком\цифра-3.pn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34" y="3256195"/>
            <a:ext cx="1080120" cy="128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1\Desktop\Угадай-ка\40-цифры блестящие с цветком\цифра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765" y="3227235"/>
            <a:ext cx="109147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C:\Users\1\Desktop\Угадай-ка\40-цифры блестящие с цветком\цифра-4.png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805" y="3220495"/>
            <a:ext cx="109147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1\Desktop\Угадай-ка\40-цифры блестящие с цветком\цифра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12976"/>
            <a:ext cx="109147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C:\Users\1\Desktop\Угадай-ка\40-цифры блестящие с цветком\цифра-5.png">
            <a:hlinkClick r:id="rId28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394" y="3236464"/>
            <a:ext cx="1066017" cy="126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1\Desktop\Угадай-ка\40-цифры блестящие с цветком\цифра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89" y="3198275"/>
            <a:ext cx="109147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C:\Users\1\Desktop\Угадай-ка\40-цифры блестящие с цветком\цифра-6.png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652" y="3174752"/>
            <a:ext cx="1105605" cy="131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1\Desktop\Угадай-ка\40-цифры блестящие с цветком\цифра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690" y="3223865"/>
            <a:ext cx="109147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9" descr="C:\Users\1\Desktop\Угадай-ка\40-цифры блестящие с цветком\цифра-7.png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18" y="3249455"/>
            <a:ext cx="1048373" cy="124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1\Desktop\Угадай-ка\40-цифры блестящие с цветком\цифра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668" y="3170280"/>
            <a:ext cx="109147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C:\Users\1\Desktop\Угадай-ка\40-цифры блестящие с цветком\цифра-8.png">
            <a:hlinkClick r:id="rId31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985" y="3168462"/>
            <a:ext cx="1123281" cy="133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1\Desktop\Угадай-ка\40-цифры блестящие с цветком\цифра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3176"/>
            <a:ext cx="109147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1" descr="C:\Users\1\Desktop\Угадай-ка\40-цифры блестящие с цветком\цифра-9.png">
            <a:hlinkClick r:id="rId32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52" y="5013176"/>
            <a:ext cx="109147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C:\Users\1\Desktop\Угадай-ка\40-цифры блестящие с цветком\цифра-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351" y="5094383"/>
            <a:ext cx="1024547" cy="121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1\Desktop\Угадай-ка\40-цифры блестящие с цветком\цифра-0.png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168" y="5021423"/>
            <a:ext cx="1082653" cy="128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C:\Users\1\Desktop\Угадай-ка\40-цифры блестящие с цветком\цифра-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682" y="5007940"/>
            <a:ext cx="1024547" cy="121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 descr="C:\Users\1\Desktop\Угадай-ка\40-цифры блестящие с цветком\цифра-1.png">
            <a:hlinkClick r:id="rId3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905" y="4933702"/>
            <a:ext cx="109147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C:\Users\1\Desktop\Угадай-ка\40-цифры блестящие с цветком\цифра-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603" y="5013176"/>
            <a:ext cx="1024547" cy="121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Users\1\Desktop\Угадай-ка\40-цифры блестящие с цветком\цифра-2.png">
            <a:hlinkClick r:id="rId36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218" y="5013176"/>
            <a:ext cx="1024547" cy="121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трелка вправо 19">
            <a:hlinkClick r:id="rId37" action="ppaction://hlinksldjump"/>
          </p:cNvPr>
          <p:cNvSpPr/>
          <p:nvPr/>
        </p:nvSpPr>
        <p:spPr>
          <a:xfrm>
            <a:off x="6876256" y="6311053"/>
            <a:ext cx="2000907" cy="546947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ДАЛЬШЕ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366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ФЛАГ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7112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1\Desktop\ФЛАГ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89040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1\Desktop\ФЛАГ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783" y="2924944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1\Desktop\ФЛАГ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04" y="1844824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13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Угадай-ка\лис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8248650" cy="509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лево 1">
            <a:hlinkClick r:id="rId4" action="ppaction://hlinksldjump"/>
          </p:cNvPr>
          <p:cNvSpPr/>
          <p:nvPr/>
        </p:nvSpPr>
        <p:spPr>
          <a:xfrm>
            <a:off x="611560" y="5713388"/>
            <a:ext cx="1296144" cy="955972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346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Угадай-ка\сов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688" y="1412776"/>
            <a:ext cx="2918148" cy="319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лево 2">
            <a:hlinkClick r:id="rId4" action="ppaction://hlinksldjump"/>
          </p:cNvPr>
          <p:cNvSpPr/>
          <p:nvPr/>
        </p:nvSpPr>
        <p:spPr>
          <a:xfrm>
            <a:off x="611560" y="5713388"/>
            <a:ext cx="1296144" cy="955972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503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Угадай-ка\пон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5328"/>
            <a:ext cx="6903002" cy="520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лево 2">
            <a:hlinkClick r:id="rId4" action="ppaction://hlinksldjump"/>
          </p:cNvPr>
          <p:cNvSpPr/>
          <p:nvPr/>
        </p:nvSpPr>
        <p:spPr>
          <a:xfrm>
            <a:off x="179512" y="5713388"/>
            <a:ext cx="1296144" cy="955972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604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Угадай-ка\гус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52736"/>
            <a:ext cx="3680396" cy="539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лево 2">
            <a:hlinkClick r:id="rId4" action="ppaction://hlinksldjump"/>
          </p:cNvPr>
          <p:cNvSpPr/>
          <p:nvPr/>
        </p:nvSpPr>
        <p:spPr>
          <a:xfrm>
            <a:off x="107504" y="5756897"/>
            <a:ext cx="1296144" cy="955972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464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48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Угадай-ка\синиц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3379837" cy="295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лево 2">
            <a:hlinkClick r:id="rId4" action="ppaction://hlinksldjump"/>
          </p:cNvPr>
          <p:cNvSpPr/>
          <p:nvPr/>
        </p:nvSpPr>
        <p:spPr>
          <a:xfrm>
            <a:off x="251520" y="5713388"/>
            <a:ext cx="1296144" cy="955972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600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Угадай-ка\куниц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622442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лево 2">
            <a:hlinkClick r:id="rId3" action="ppaction://hlinksldjump"/>
          </p:cNvPr>
          <p:cNvSpPr/>
          <p:nvPr/>
        </p:nvSpPr>
        <p:spPr>
          <a:xfrm>
            <a:off x="251520" y="5717442"/>
            <a:ext cx="1296144" cy="955972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306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\Desktop\Угадай-ка\газел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35" y="260648"/>
            <a:ext cx="5386536" cy="393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221635" y="5733256"/>
            <a:ext cx="1296144" cy="955972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C:\Users\1\Desktop\Угадай-ка\газел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451" y="2724292"/>
            <a:ext cx="5432619" cy="396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068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Угадай-ка\голуб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1379"/>
            <a:ext cx="5760640" cy="653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лево 2">
            <a:hlinkClick r:id="rId4" action="ppaction://hlinksldjump"/>
          </p:cNvPr>
          <p:cNvSpPr/>
          <p:nvPr/>
        </p:nvSpPr>
        <p:spPr>
          <a:xfrm>
            <a:off x="179512" y="5708678"/>
            <a:ext cx="1296144" cy="955972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173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esktop\Угадай-ка\каба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08720"/>
            <a:ext cx="4344888" cy="453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лево 2">
            <a:hlinkClick r:id="rId3" action="ppaction://hlinksldjump"/>
          </p:cNvPr>
          <p:cNvSpPr/>
          <p:nvPr/>
        </p:nvSpPr>
        <p:spPr>
          <a:xfrm>
            <a:off x="179512" y="5713388"/>
            <a:ext cx="1296144" cy="955972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055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Desktop\Угадай-ка\фили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20688"/>
            <a:ext cx="2254841" cy="37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лево 2">
            <a:hlinkClick r:id="rId4" action="ppaction://hlinksldjump"/>
          </p:cNvPr>
          <p:cNvSpPr/>
          <p:nvPr/>
        </p:nvSpPr>
        <p:spPr>
          <a:xfrm>
            <a:off x="107504" y="5713388"/>
            <a:ext cx="1296144" cy="955972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381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\Desktop\Угадай-ка\дяте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2656"/>
            <a:ext cx="2987388" cy="458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лево 2">
            <a:hlinkClick r:id="rId4" action="ppaction://hlinksldjump"/>
          </p:cNvPr>
          <p:cNvSpPr/>
          <p:nvPr/>
        </p:nvSpPr>
        <p:spPr>
          <a:xfrm>
            <a:off x="179512" y="5677041"/>
            <a:ext cx="1296144" cy="955972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276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\Desktop\Угадай-ка\хоре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52736"/>
            <a:ext cx="4032448" cy="593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лево 2">
            <a:hlinkClick r:id="rId4" action="ppaction://hlinksldjump"/>
          </p:cNvPr>
          <p:cNvSpPr/>
          <p:nvPr/>
        </p:nvSpPr>
        <p:spPr>
          <a:xfrm>
            <a:off x="251520" y="5713388"/>
            <a:ext cx="1296144" cy="955972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956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1\Desktop\Угадай-ка\павли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621588" cy="638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лево 2">
            <a:hlinkClick r:id="rId4" action="ppaction://hlinksldjump"/>
          </p:cNvPr>
          <p:cNvSpPr/>
          <p:nvPr/>
        </p:nvSpPr>
        <p:spPr>
          <a:xfrm>
            <a:off x="395536" y="5713388"/>
            <a:ext cx="1296144" cy="955972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49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\Desktop\Угадай-ка\барсу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688" y="1420996"/>
            <a:ext cx="6732606" cy="541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лево 2">
            <a:hlinkClick r:id="rId4" action="ppaction://hlinksldjump"/>
          </p:cNvPr>
          <p:cNvSpPr/>
          <p:nvPr/>
        </p:nvSpPr>
        <p:spPr>
          <a:xfrm>
            <a:off x="179512" y="5690147"/>
            <a:ext cx="1296144" cy="955972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181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ФЛАГ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7112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82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\Desktop\Угадай-ка\сусли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546" y="1988840"/>
            <a:ext cx="6221685" cy="290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лево 2">
            <a:hlinkClick r:id="rId3" action="ppaction://hlinksldjump"/>
          </p:cNvPr>
          <p:cNvSpPr/>
          <p:nvPr/>
        </p:nvSpPr>
        <p:spPr>
          <a:xfrm>
            <a:off x="251520" y="5707564"/>
            <a:ext cx="1296144" cy="955972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40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\Desktop\Угадай-ка\бакла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762000"/>
            <a:ext cx="304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лево 2">
            <a:hlinkClick r:id="rId4" action="ppaction://hlinksldjump"/>
          </p:cNvPr>
          <p:cNvSpPr/>
          <p:nvPr/>
        </p:nvSpPr>
        <p:spPr>
          <a:xfrm>
            <a:off x="179512" y="5681383"/>
            <a:ext cx="1296144" cy="955972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029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1\Desktop\Угадай-ка\цапля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20688"/>
            <a:ext cx="4415416" cy="588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лево 2">
            <a:hlinkClick r:id="rId4" action="ppaction://hlinksldjump"/>
          </p:cNvPr>
          <p:cNvSpPr/>
          <p:nvPr/>
        </p:nvSpPr>
        <p:spPr>
          <a:xfrm>
            <a:off x="251520" y="5667735"/>
            <a:ext cx="1296144" cy="955972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658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1\Desktop\Угадай-ка\зебр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9212"/>
            <a:ext cx="8197652" cy="642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лево 2">
            <a:hlinkClick r:id="rId4" action="ppaction://hlinksldjump"/>
          </p:cNvPr>
          <p:cNvSpPr/>
          <p:nvPr/>
        </p:nvSpPr>
        <p:spPr>
          <a:xfrm>
            <a:off x="226268" y="5713388"/>
            <a:ext cx="1296144" cy="955972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861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1\Desktop\Угадай-ка\бел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12776"/>
            <a:ext cx="4404040" cy="332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лево 2">
            <a:hlinkClick r:id="rId4" action="ppaction://hlinksldjump"/>
          </p:cNvPr>
          <p:cNvSpPr/>
          <p:nvPr/>
        </p:nvSpPr>
        <p:spPr>
          <a:xfrm>
            <a:off x="251520" y="5713388"/>
            <a:ext cx="1296144" cy="955972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74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1\Desktop\Угадай-ка\кобр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16832"/>
            <a:ext cx="5229944" cy="452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лево 2">
            <a:hlinkClick r:id="rId4" action="ppaction://hlinksldjump"/>
          </p:cNvPr>
          <p:cNvSpPr/>
          <p:nvPr/>
        </p:nvSpPr>
        <p:spPr>
          <a:xfrm>
            <a:off x="251520" y="5681383"/>
            <a:ext cx="1296144" cy="955972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18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1\Desktop\Угадай-ка\удав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6492081" cy="408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лево 2">
            <a:hlinkClick r:id="rId4" action="ppaction://hlinksldjump"/>
          </p:cNvPr>
          <p:cNvSpPr/>
          <p:nvPr/>
        </p:nvSpPr>
        <p:spPr>
          <a:xfrm>
            <a:off x="179512" y="5681383"/>
            <a:ext cx="1296144" cy="955972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026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1\Desktop\Угадай-ка\енот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48388"/>
            <a:ext cx="4859610" cy="477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лево 2">
            <a:hlinkClick r:id="rId4" action="ppaction://hlinksldjump"/>
          </p:cNvPr>
          <p:cNvSpPr/>
          <p:nvPr/>
        </p:nvSpPr>
        <p:spPr>
          <a:xfrm>
            <a:off x="251520" y="5589240"/>
            <a:ext cx="1296144" cy="955972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649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ФЛАГ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7112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1\Desktop\ФЛАГ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89040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1\Desktop\ФЛАГ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783" y="2924944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\Desktop\сунду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6632"/>
            <a:ext cx="1773809" cy="136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1\Desktop\ФЛАГ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903" y="1844824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1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ФЛАГ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7112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1\Desktop\ФЛАГ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668" y="3953233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04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ФЛАГ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7112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1\Desktop\ФЛАГ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51848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1\Desktop\ФЛАГ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80232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14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1\Desktop\57060880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069"/>
            <a:ext cx="4653136" cy="827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поезд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520" y="26064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2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59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8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887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1\Desktop\дверь_en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525" y="-2691680"/>
            <a:ext cx="10032598" cy="1107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90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</Words>
  <Application>Microsoft Office PowerPoint</Application>
  <PresentationFormat>Экран (4:3)</PresentationFormat>
  <Paragraphs>2</Paragraphs>
  <Slides>38</Slides>
  <Notes>1</Notes>
  <HiddenSlides>22</HiddenSlides>
  <MMClips>2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38</vt:i4>
      </vt:variant>
    </vt:vector>
  </HeadingPairs>
  <TitlesOfParts>
    <vt:vector size="41" baseType="lpstr"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27</cp:revision>
  <dcterms:created xsi:type="dcterms:W3CDTF">2014-05-16T13:00:26Z</dcterms:created>
  <dcterms:modified xsi:type="dcterms:W3CDTF">2014-05-19T11:24:34Z</dcterms:modified>
</cp:coreProperties>
</file>