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47" r:id="rId73"/>
    <p:sldId id="350" r:id="rId74"/>
    <p:sldId id="349" r:id="rId75"/>
    <p:sldId id="351" r:id="rId76"/>
    <p:sldId id="352" r:id="rId77"/>
    <p:sldId id="353" r:id="rId78"/>
    <p:sldId id="354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57" r:id="rId94"/>
    <p:sldId id="355" r:id="rId95"/>
    <p:sldId id="359" r:id="rId9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74" autoAdjust="0"/>
  </p:normalViewPr>
  <p:slideViewPr>
    <p:cSldViewPr>
      <p:cViewPr varScale="1">
        <p:scale>
          <a:sx n="64" d="100"/>
          <a:sy n="64" d="100"/>
        </p:scale>
        <p:origin x="-10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7F4C1-7F86-41B1-B62F-11963FD606C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A96B7-B1FF-476C-96BE-E2660560B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6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96B7-B1FF-476C-96BE-E2660560BC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96B7-B1FF-476C-96BE-E2660560BC1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96B7-B1FF-476C-96BE-E2660560BC1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96B7-B1FF-476C-96BE-E2660560BC19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96B7-B1FF-476C-96BE-E2660560BC19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A96B7-B1FF-476C-96BE-E2660560BC19}" type="slidenum">
              <a:rPr lang="ru-RU" smtClean="0"/>
              <a:pPr/>
              <a:t>80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4591-6E62-4EBE-8995-A44568FD625F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D785-AEF4-4858-94FE-BCE38C6C913D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289A-8098-4B5E-B1E0-DAA28A614B1F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87C9-FEF5-439B-8EA4-474CB00A6F8A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DC17-5CFA-42F9-860F-ACBB1318DCB0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6F66-2759-4469-B603-DC07FF290289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0AFE-AF25-4592-AAE9-93188E642926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3027-4F84-4596-B9AF-6EC366CFCF5D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F59B-185A-48D7-AE72-CB1CD351759B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BACA-1D5C-481C-A282-414FB2195BD4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7EF0-32AC-4CB9-8AA0-81E1DA791C16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6BA2-F04E-48E5-B29D-1C3A4D09F840}" type="datetime1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Тетерина О.А.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29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28.xml"/><Relationship Id="rId4" Type="http://schemas.openxmlformats.org/officeDocument/2006/relationships/slide" Target="slide25.xml"/><Relationship Id="rId9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3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35.xml"/><Relationship Id="rId4" Type="http://schemas.openxmlformats.org/officeDocument/2006/relationships/slide" Target="slide32.xml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9.jpeg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4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42.xml"/><Relationship Id="rId4" Type="http://schemas.openxmlformats.org/officeDocument/2006/relationships/slide" Target="slide39.xml"/><Relationship Id="rId9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50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49.xml"/><Relationship Id="rId4" Type="http://schemas.openxmlformats.org/officeDocument/2006/relationships/slide" Target="slide46.xml"/><Relationship Id="rId9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57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56.xml"/><Relationship Id="rId4" Type="http://schemas.openxmlformats.org/officeDocument/2006/relationships/slide" Target="slide53.xml"/><Relationship Id="rId9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gif"/><Relationship Id="rId4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64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1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63.xml"/><Relationship Id="rId4" Type="http://schemas.openxmlformats.org/officeDocument/2006/relationships/slide" Target="slide60.xml"/><Relationship Id="rId9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gif"/><Relationship Id="rId4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gif"/><Relationship Id="rId4" Type="http://schemas.openxmlformats.org/officeDocument/2006/relationships/image" Target="../media/image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gif"/><Relationship Id="rId4" Type="http://schemas.openxmlformats.org/officeDocument/2006/relationships/image" Target="../media/image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gif"/><Relationship Id="rId4" Type="http://schemas.openxmlformats.org/officeDocument/2006/relationships/image" Target="../media/image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71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70.xml"/><Relationship Id="rId4" Type="http://schemas.openxmlformats.org/officeDocument/2006/relationships/slide" Target="slide67.xml"/><Relationship Id="rId9" Type="http://schemas.openxmlformats.org/officeDocument/2006/relationships/image" Target="../media/image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gif"/><Relationship Id="rId4" Type="http://schemas.openxmlformats.org/officeDocument/2006/relationships/image" Target="../media/image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gif"/><Relationship Id="rId4" Type="http://schemas.openxmlformats.org/officeDocument/2006/relationships/image" Target="../media/image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gif"/><Relationship Id="rId4" Type="http://schemas.openxmlformats.org/officeDocument/2006/relationships/image" Target="../media/image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gif"/><Relationship Id="rId4" Type="http://schemas.openxmlformats.org/officeDocument/2006/relationships/image" Target="../media/image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gif"/><Relationship Id="rId4" Type="http://schemas.openxmlformats.org/officeDocument/2006/relationships/image" Target="../media/image8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78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5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77.xml"/><Relationship Id="rId4" Type="http://schemas.openxmlformats.org/officeDocument/2006/relationships/slide" Target="slide74.xml"/><Relationship Id="rId9" Type="http://schemas.openxmlformats.org/officeDocument/2006/relationships/image" Target="../media/image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gif"/><Relationship Id="rId4" Type="http://schemas.openxmlformats.org/officeDocument/2006/relationships/image" Target="../media/image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gif"/><Relationship Id="rId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gif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gif"/><Relationship Id="rId4" Type="http://schemas.openxmlformats.org/officeDocument/2006/relationships/image" Target="../media/image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gif"/><Relationship Id="rId4" Type="http://schemas.openxmlformats.org/officeDocument/2006/relationships/image" Target="../media/image8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85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2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84.xml"/><Relationship Id="rId4" Type="http://schemas.openxmlformats.org/officeDocument/2006/relationships/slide" Target="slide81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gif"/><Relationship Id="rId5" Type="http://schemas.openxmlformats.org/officeDocument/2006/relationships/image" Target="../media/image9.jpeg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gif"/><Relationship Id="rId4" Type="http://schemas.openxmlformats.org/officeDocument/2006/relationships/image" Target="../media/image4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gif"/><Relationship Id="rId4" Type="http://schemas.openxmlformats.org/officeDocument/2006/relationships/image" Target="../media/image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gif"/><Relationship Id="rId4" Type="http://schemas.openxmlformats.org/officeDocument/2006/relationships/image" Target="../media/image7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gif"/><Relationship Id="rId4" Type="http://schemas.openxmlformats.org/officeDocument/2006/relationships/image" Target="../media/image8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92.xml"/><Relationship Id="rId2" Type="http://schemas.openxmlformats.org/officeDocument/2006/relationships/slide" Target="slide8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91.xml"/><Relationship Id="rId4" Type="http://schemas.openxmlformats.org/officeDocument/2006/relationships/slide" Target="slide88.xml"/><Relationship Id="rId9" Type="http://schemas.openxmlformats.org/officeDocument/2006/relationships/image" Target="../media/image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gif"/><Relationship Id="rId4" Type="http://schemas.openxmlformats.org/officeDocument/2006/relationships/image" Target="../media/image9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gif"/><Relationship Id="rId4" Type="http://schemas.openxmlformats.org/officeDocument/2006/relationships/image" Target="../media/image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gif"/><Relationship Id="rId4" Type="http://schemas.openxmlformats.org/officeDocument/2006/relationships/image" Target="../media/image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gif"/><Relationship Id="rId4" Type="http://schemas.openxmlformats.org/officeDocument/2006/relationships/image" Target="../media/image7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gif"/><Relationship Id="rId4" Type="http://schemas.openxmlformats.org/officeDocument/2006/relationships/image" Target="../media/image8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hyperlink" Target="http://pppst.com/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000760" y="5929330"/>
            <a:ext cx="285752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700" dirty="0" smtClean="0"/>
              <a:t>Тетерина Ольга Афанасьевна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  <p:pic>
        <p:nvPicPr>
          <p:cNvPr id="4" name="Рисунок 3" descr="dice-illustration_21216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642918"/>
            <a:ext cx="5715040" cy="571504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32769" y="785794"/>
            <a:ext cx="32784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FUTURE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be working at an office</a:t>
            </a: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accountant 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503" y="2500306"/>
            <a:ext cx="2414995" cy="382620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be treating a patient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5" name="Рисунок 4" descr="nurse_patien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510" y="2428868"/>
            <a:ext cx="3522981" cy="4040516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be lying on the sofa as usual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7" name="Рисунок 6" descr="fac_chilling 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308" y="2714620"/>
            <a:ext cx="4035385" cy="319468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be counting your money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7" name="Рисунок 6" descr="personal_financ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730" y="2786058"/>
            <a:ext cx="2756540" cy="3332533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be travelling in Africa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savanna_explor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739" y="2500306"/>
            <a:ext cx="2304522" cy="3714752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be making a presentation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business_leadershi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538" y="2786058"/>
            <a:ext cx="2868924" cy="3801764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What will you have done by the time you are 35?</a:t>
            </a: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have graduated from university</a:t>
            </a: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graduation (2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570" y="2643182"/>
            <a:ext cx="2308860" cy="384048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have got married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grandparent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452" y="2428868"/>
            <a:ext cx="3367097" cy="4040516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have made an important discovery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2050" name="Picture 2" descr="D:\мои документы\pictures\02\invento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9790" y="2643182"/>
            <a:ext cx="4604421" cy="2928958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What will you be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when you are 35?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have bought a large house and a yacht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7" name="Рисунок 6" descr="misc_welcom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590" y="2643182"/>
            <a:ext cx="2790820" cy="3931416"/>
          </a:xfrm>
          <a:prstGeom prst="rect">
            <a:avLst/>
          </a:prstGeom>
        </p:spPr>
      </p:pic>
      <p:pic>
        <p:nvPicPr>
          <p:cNvPr id="5" name="Рисунок 4" descr="yach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4714884"/>
            <a:ext cx="3199722" cy="1932632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have visited lots of countries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6" name="Рисунок 5" descr="geo_intl_tourist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475" y="2428868"/>
            <a:ext cx="3749050" cy="3989137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will have lost your job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bankruptc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355" y="2428868"/>
            <a:ext cx="2641290" cy="415426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How long will you have been working by the time you are 35?</a:t>
            </a: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for 10 years</a:t>
            </a: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number_10 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771" y="3071810"/>
            <a:ext cx="4462458" cy="2890607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for 9 years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5" name="Рисунок 4" descr="number_0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188" y="2928934"/>
            <a:ext cx="4659624" cy="2780328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for 8 years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6" name="Рисунок 5" descr="number_08 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420" y="2714620"/>
            <a:ext cx="3185160" cy="330708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for 5 years</a:t>
            </a:r>
          </a:p>
        </p:txBody>
      </p:sp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5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number_0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110" y="2714620"/>
            <a:ext cx="3573780" cy="329184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for 4 years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6" name="Рисунок 5" descr="number_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210" y="2643182"/>
            <a:ext cx="2735580" cy="330708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For 3 years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number_03 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2786058"/>
            <a:ext cx="3284220" cy="329184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businessman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3" name="Рисунок 12" descr="business_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666" y="2786058"/>
            <a:ext cx="4106668" cy="352996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How much money will you have saved by the age of 35? 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$1,000,000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bank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608" y="2643182"/>
            <a:ext cx="4028784" cy="3643314"/>
          </a:xfrm>
          <a:prstGeom prst="rect">
            <a:avLst/>
          </a:prstGeom>
        </p:spPr>
      </p:pic>
      <p:pic>
        <p:nvPicPr>
          <p:cNvPr id="8" name="Рисунок 7" descr="usa_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5277">
            <a:off x="6545110" y="2179425"/>
            <a:ext cx="647700" cy="86106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10, 000 roubles 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5" name="Рисунок 4" descr="banki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905" y="2643182"/>
            <a:ext cx="3866190" cy="3788628"/>
          </a:xfrm>
          <a:prstGeom prst="rect">
            <a:avLst/>
          </a:prstGeom>
        </p:spPr>
      </p:pic>
      <p:pic>
        <p:nvPicPr>
          <p:cNvPr id="7" name="Рисунок 6" descr="russia_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23476">
            <a:off x="4897187" y="2727063"/>
            <a:ext cx="701040" cy="861060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lot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6" name="Рисунок 5" descr="business_1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516" y="2428868"/>
            <a:ext cx="2248968" cy="415194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Sometimes you’ll have a lot of money but you’ll always spend it very quickly.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misc_carpool_0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120" y="3143248"/>
            <a:ext cx="4937760" cy="292608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Not much. Sorry.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6" name="Рисунок 5" descr="bankruptc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525" y="2428868"/>
            <a:ext cx="2588951" cy="407194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Enough for you.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business_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591" y="3143248"/>
            <a:ext cx="4294818" cy="2796934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What countries will you have visited  by the age of 35?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almost all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intl_seven_continents_nam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159" y="2928934"/>
            <a:ext cx="4219682" cy="280320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the USA and Canada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5" name="Рисунок 4" descr="canada_maplema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054" y="2428868"/>
            <a:ext cx="3839892" cy="3401386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teacher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1026" name="Picture 2" descr="D:\мои документы\pictures\02\teach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4323" y="2714620"/>
            <a:ext cx="4575355" cy="2428892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European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6" name="Рисунок 5" descr="europe_ic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490" y="2571744"/>
            <a:ext cx="4191021" cy="3143266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Asian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8" name="Рисунок 7" descr="intl_japan_illustr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010" y="2285992"/>
            <a:ext cx="3925981" cy="414338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Australia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6" name="Рисунок 5" descr="australia_map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147" y="2571744"/>
            <a:ext cx="4397706" cy="3596889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African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africa_ic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40" y="2857496"/>
            <a:ext cx="4000520" cy="300039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Where will you be living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when you are 35?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in a bungalow  on the Canary Islands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sandcast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112" y="2786058"/>
            <a:ext cx="3721776" cy="3286148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in a villa in Florida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5" name="Рисунок 4" descr="florida_everglad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8" y="2857496"/>
            <a:ext cx="4080504" cy="2720336"/>
          </a:xfrm>
          <a:prstGeom prst="rect">
            <a:avLst/>
          </a:prstGeom>
        </p:spPr>
      </p:pic>
      <p:pic>
        <p:nvPicPr>
          <p:cNvPr id="8" name="Рисунок 7" descr="6f4b018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643314"/>
            <a:ext cx="1905000" cy="226314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4400" b="1" dirty="0" smtClean="0">
                <a:solidFill>
                  <a:srgbClr val="0000FF"/>
                </a:solidFill>
              </a:rPr>
              <a:t>in a village cottage in Siberia</a:t>
            </a:r>
            <a:endParaRPr lang="en-US" sz="4400" b="1" dirty="0" smtClean="0">
              <a:solidFill>
                <a:srgbClr val="0000FF"/>
              </a:solidFill>
            </a:endParaRP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seasons_winter_scen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853" y="2428868"/>
            <a:ext cx="4580294" cy="3661408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in a block of flats in Moscow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7" name="Рисунок 6" descr="minnesota_park.gif"/>
          <p:cNvPicPr>
            <a:picLocks noChangeAspect="1"/>
          </p:cNvPicPr>
          <p:nvPr/>
        </p:nvPicPr>
        <p:blipFill>
          <a:blip r:embed="rId5"/>
          <a:srcRect t="1545" r="25405"/>
          <a:stretch>
            <a:fillRect/>
          </a:stretch>
        </p:blipFill>
        <p:spPr>
          <a:xfrm>
            <a:off x="2569568" y="2585119"/>
            <a:ext cx="4004865" cy="3629963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somewhere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9" name="Рисунок 8" descr="na_woodlands_wigwa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930" y="2643182"/>
            <a:ext cx="4168140" cy="329184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housewife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7" name="Рисунок 6" descr="housewif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165" y="2571744"/>
            <a:ext cx="4201671" cy="3669978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in a castle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wh_cast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2928934"/>
            <a:ext cx="4937760" cy="256794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Whom will you have got married to by the age of 35?</a:t>
            </a: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/>
          </a:blip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lum/>
          </a:blip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your classmate</a:t>
            </a: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2928926" y="2857496"/>
            <a:ext cx="3286148" cy="3383904"/>
            <a:chOff x="3000364" y="2428868"/>
            <a:chExt cx="3286148" cy="3383904"/>
          </a:xfrm>
        </p:grpSpPr>
        <p:pic>
          <p:nvPicPr>
            <p:cNvPr id="8" name="Рисунок 7" descr="misc_waving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0364" y="2500306"/>
              <a:ext cx="2019012" cy="3183260"/>
            </a:xfrm>
            <a:prstGeom prst="rect">
              <a:avLst/>
            </a:prstGeom>
          </p:spPr>
        </p:pic>
        <p:pic>
          <p:nvPicPr>
            <p:cNvPr id="6" name="Рисунок 5" descr="mobiles at school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0562" y="2428868"/>
              <a:ext cx="1785950" cy="3383904"/>
            </a:xfrm>
            <a:prstGeom prst="rect">
              <a:avLst/>
            </a:prstGeom>
          </p:spPr>
        </p:pic>
      </p:grp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millionaire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bank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213" y="3143248"/>
            <a:ext cx="3397574" cy="3072497"/>
          </a:xfrm>
          <a:prstGeom prst="rect">
            <a:avLst/>
          </a:prstGeom>
        </p:spPr>
      </p:pic>
      <p:pic>
        <p:nvPicPr>
          <p:cNvPr id="8" name="Рисунок 7" descr="russia_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2714620"/>
            <a:ext cx="701040" cy="86106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You will have a lot of lovers but you will never marry. Sorry.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6" name="Рисунок 5" descr="school_cryi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790" y="2643182"/>
            <a:ext cx="2598420" cy="384048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professor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8" name="Рисунок 7" descr="science_generalscienc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860" y="2786058"/>
            <a:ext cx="4526280" cy="303276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very nice and handsome man/ beautiful woman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6" name="Рисунок 5" descr="kentucky_pear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2714620"/>
            <a:ext cx="2255520" cy="2468880"/>
          </a:xfrm>
          <a:prstGeom prst="rect">
            <a:avLst/>
          </a:prstGeom>
        </p:spPr>
      </p:pic>
      <p:pic>
        <p:nvPicPr>
          <p:cNvPr id="13" name="Рисунок 12" descr="sui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714752"/>
            <a:ext cx="2019244" cy="282607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the President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illinois_barack_obam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742" y="2786058"/>
            <a:ext cx="4040516" cy="3504275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How many children will you be raising at the age of 35?</a:t>
            </a: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one but smart and nice</a:t>
            </a: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" name="Рисунок 6" descr="valentine_kiss_moth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337" y="2786058"/>
            <a:ext cx="3683326" cy="3205858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millionaire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bank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092" y="2786058"/>
            <a:ext cx="3811817" cy="3447106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lot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8" name="Рисунок 7" descr="school_field_tri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8" y="3143248"/>
            <a:ext cx="4080504" cy="2720336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twins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7" name="Рисунок 6" descr="twin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886" y="2857496"/>
            <a:ext cx="4136229" cy="321468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three kids: one dark-haired, one fair-haired and one red-haired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2052" name="Picture 4" descr="D:\мои документы\pictures\school\students (2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1920" y="3000372"/>
            <a:ext cx="3500160" cy="3019428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as many as you will like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6" name="Рисунок 5" descr="facs_firesafet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310" y="2857496"/>
            <a:ext cx="4223380" cy="3278334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two but very noisy and naughty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school_playgroun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026" y="2571744"/>
            <a:ext cx="2587948" cy="3545434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What will you have learnt 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by the age of 35?</a:t>
            </a: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painting</a:t>
            </a: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artist_palat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785" y="2786058"/>
            <a:ext cx="2638430" cy="338555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ice fishing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5" name="Рисунок 4" descr="canada_icefishi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186" y="3071810"/>
            <a:ext cx="3937628" cy="3208438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belly dancing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6" name="Рисунок 5" descr="hawaii_hul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786" y="2500306"/>
            <a:ext cx="2242429" cy="3754764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surfing</a:t>
            </a:r>
          </a:p>
        </p:txBody>
      </p:sp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5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icon_athlete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848" y="2786058"/>
            <a:ext cx="3070304" cy="338139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journalist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journalis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753" y="2500306"/>
            <a:ext cx="3750495" cy="378621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playing hockey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6" name="Рисунок 5" descr="hocke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464" y="2786058"/>
            <a:ext cx="3187072" cy="3597949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sky diving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7" name="Рисунок 6" descr="occupations_skydiv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346" y="2714620"/>
            <a:ext cx="4173308" cy="350995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What will you still be  learning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at the age of 35?</a:t>
            </a: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how to do yoga</a:t>
            </a: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" name="Рисунок 6" descr="occupations_yog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742" y="2786058"/>
            <a:ext cx="4040516" cy="3653923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how to </a:t>
            </a:r>
            <a:r>
              <a:rPr lang="en-US" sz="4400" b="1" smtClean="0">
                <a:solidFill>
                  <a:srgbClr val="0000FF"/>
                </a:solidFill>
              </a:rPr>
              <a:t>repair things</a:t>
            </a:r>
            <a:endParaRPr lang="en-US" sz="4400" b="1" dirty="0" smtClean="0">
              <a:solidFill>
                <a:srgbClr val="0000FF"/>
              </a:solidFill>
            </a:endParaRP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blacksmi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561" y="2571744"/>
            <a:ext cx="3150878" cy="387432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how to do business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7" name="Рисунок 6" descr="business_1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436" y="2571744"/>
            <a:ext cx="2123128" cy="3919621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laws</a:t>
            </a:r>
          </a:p>
        </p:txBody>
      </p:sp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5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7" name="Рисунок 6" descr="lawy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490" y="3000372"/>
            <a:ext cx="4191021" cy="3143266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how to cook 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thanksgiving_feas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620" y="2643182"/>
            <a:ext cx="3794760" cy="34290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home economics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8" name="Рисунок 7" descr="facs_home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570" y="3071810"/>
            <a:ext cx="4494860" cy="2768985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What pet will you be </a:t>
            </a:r>
            <a:r>
              <a:rPr lang="en-US" sz="4400" b="1" smtClean="0">
                <a:solidFill>
                  <a:srgbClr val="0000FF"/>
                </a:solidFill>
              </a:rPr>
              <a:t>looking after at </a:t>
            </a:r>
            <a:r>
              <a:rPr lang="en-US" sz="4400" b="1" dirty="0" smtClean="0">
                <a:solidFill>
                  <a:srgbClr val="0000FF"/>
                </a:solidFill>
              </a:rPr>
              <a:t>the age of 35? 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farmer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7" name="Рисунок 6" descr="farmer Brow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238" y="2571744"/>
            <a:ext cx="2335524" cy="3690016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monkey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8" name="Рисунок 7" descr="chinese_monke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882" y="3071810"/>
            <a:ext cx="4206236" cy="301883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cat 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8" name="Рисунок 7" descr="cat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490" y="2643182"/>
            <a:ext cx="4351020" cy="326136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fish and a cat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cat_pet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120" y="3214686"/>
            <a:ext cx="4937760" cy="292608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koala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7" name="Рисунок 6" descr="koal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936" y="2786058"/>
            <a:ext cx="3366128" cy="3806721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dog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dog_catahoula_leopard_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655" y="2571744"/>
            <a:ext cx="3106690" cy="359570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hippo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7" name="Рисунок 6" descr="animal_hipp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213" y="3000372"/>
            <a:ext cx="3397574" cy="337135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How will you be travelling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 when you are 35?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by car</a:t>
            </a:r>
            <a:endParaRPr lang="ru-RU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/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12" name="Рисунок 11" descr="dice-illustration_2121627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misc_carpool_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47" y="2786058"/>
            <a:ext cx="3238506" cy="3357683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by bike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85786" y="2643182"/>
            <a:ext cx="1440000" cy="1440000"/>
          </a:xfrm>
          <a:prstGeom prst="roundRect">
            <a:avLst/>
          </a:prstGeom>
        </p:spPr>
      </p:pic>
      <p:pic>
        <p:nvPicPr>
          <p:cNvPr id="5" name="Рисунок 4" descr="occupations_bike_repai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585" y="2571744"/>
            <a:ext cx="4254830" cy="4031583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by rocket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4"/>
          <a:srcRect l="14375" t="12500" r="12500" b="12500"/>
          <a:stretch>
            <a:fillRect/>
          </a:stretch>
        </p:blipFill>
        <p:spPr>
          <a:xfrm>
            <a:off x="642910" y="2428868"/>
            <a:ext cx="1428760" cy="1440000"/>
          </a:xfrm>
          <a:prstGeom prst="roundRect">
            <a:avLst/>
          </a:prstGeom>
        </p:spPr>
      </p:pic>
      <p:pic>
        <p:nvPicPr>
          <p:cNvPr id="6" name="Рисунок 5" descr="science_astronau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467" y="2928934"/>
            <a:ext cx="4009066" cy="341513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What will you be doing at this time when you are 35?</a:t>
            </a:r>
          </a:p>
        </p:txBody>
      </p:sp>
      <p:pic>
        <p:nvPicPr>
          <p:cNvPr id="5" name="Рисунок 4" descr="1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lum/>
          </a:blip>
          <a:srcRect l="12963" t="12963" r="19398" b="15838"/>
          <a:stretch>
            <a:fillRect/>
          </a:stretch>
        </p:blipFill>
        <p:spPr>
          <a:xfrm>
            <a:off x="785786" y="2643182"/>
            <a:ext cx="1428758" cy="1440000"/>
          </a:xfrm>
          <a:prstGeom prst="roundRect">
            <a:avLst/>
          </a:prstGeom>
        </p:spPr>
      </p:pic>
      <p:pic>
        <p:nvPicPr>
          <p:cNvPr id="6" name="Рисунок 5" descr="1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lum/>
          </a:blip>
          <a:srcRect l="13379" t="13379" r="13379" b="13379"/>
          <a:stretch>
            <a:fillRect/>
          </a:stretch>
        </p:blipFill>
        <p:spPr>
          <a:xfrm>
            <a:off x="3744842" y="2643182"/>
            <a:ext cx="1440000" cy="1440000"/>
          </a:xfrm>
          <a:prstGeom prst="roundRect">
            <a:avLst/>
          </a:prstGeom>
        </p:spPr>
      </p:pic>
      <p:pic>
        <p:nvPicPr>
          <p:cNvPr id="7" name="Рисунок 6" descr="1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4375" t="12500" r="12500" b="12500"/>
          <a:stretch>
            <a:fillRect/>
          </a:stretch>
        </p:blipFill>
        <p:spPr>
          <a:xfrm>
            <a:off x="6715140" y="2643182"/>
            <a:ext cx="1428760" cy="1440000"/>
          </a:xfrm>
          <a:prstGeom prst="roundRect">
            <a:avLst/>
          </a:prstGeom>
        </p:spPr>
      </p:pic>
      <p:pic>
        <p:nvPicPr>
          <p:cNvPr id="8" name="Рисунок 7" descr="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 l="13889" t="13889" r="16666" b="12036"/>
          <a:stretch>
            <a:fillRect/>
          </a:stretch>
        </p:blipFill>
        <p:spPr>
          <a:xfrm>
            <a:off x="785787" y="4714884"/>
            <a:ext cx="1428759" cy="1440000"/>
          </a:xfrm>
          <a:prstGeom prst="roundRect">
            <a:avLst/>
          </a:prstGeom>
        </p:spPr>
      </p:pic>
      <p:pic>
        <p:nvPicPr>
          <p:cNvPr id="9" name="Рисунок 8" descr="1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 l="13379" t="13379" r="13379" b="13379"/>
          <a:stretch>
            <a:fillRect/>
          </a:stretch>
        </p:blipFill>
        <p:spPr>
          <a:xfrm>
            <a:off x="3780563" y="4714884"/>
            <a:ext cx="1440000" cy="1440000"/>
          </a:xfrm>
          <a:prstGeom prst="roundRect">
            <a:avLst/>
          </a:prstGeom>
        </p:spPr>
      </p:pic>
      <p:pic>
        <p:nvPicPr>
          <p:cNvPr id="10" name="Рисунок 9" descr="1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 l="12963" t="12963" r="15278" b="12963"/>
          <a:stretch>
            <a:fillRect/>
          </a:stretch>
        </p:blipFill>
        <p:spPr>
          <a:xfrm>
            <a:off x="6786579" y="4714884"/>
            <a:ext cx="1428759" cy="1440000"/>
          </a:xfrm>
          <a:prstGeom prst="round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by UFO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rcRect l="13889" t="13889" r="16666" b="12036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science_uf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507" y="2643182"/>
            <a:ext cx="3268986" cy="334645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by plane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/>
          <a:srcRect l="13379" t="13379" r="13379" b="13379"/>
          <a:stretch>
            <a:fillRect/>
          </a:stretch>
        </p:blipFill>
        <p:spPr>
          <a:xfrm>
            <a:off x="714348" y="2500306"/>
            <a:ext cx="1440000" cy="1440000"/>
          </a:xfrm>
          <a:prstGeom prst="roundRect">
            <a:avLst/>
          </a:prstGeom>
        </p:spPr>
      </p:pic>
      <p:pic>
        <p:nvPicPr>
          <p:cNvPr id="6" name="Рисунок 5" descr="wh_early_fligh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781" y="3000372"/>
            <a:ext cx="3580438" cy="2386959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b</a:t>
            </a:r>
            <a:r>
              <a:rPr lang="en-US" sz="4400" b="1" smtClean="0">
                <a:solidFill>
                  <a:srgbClr val="0000FF"/>
                </a:solidFill>
              </a:rPr>
              <a:t>y </a:t>
            </a:r>
            <a:r>
              <a:rPr lang="en-US" sz="4400" b="1" dirty="0" smtClean="0">
                <a:solidFill>
                  <a:srgbClr val="0000FF"/>
                </a:solidFill>
              </a:rPr>
              <a:t>ship</a:t>
            </a:r>
          </a:p>
        </p:txBody>
      </p:sp>
      <p:pic>
        <p:nvPicPr>
          <p:cNvPr id="12" name="Рисунок 11" descr="dice-illustration_2121627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143512"/>
            <a:ext cx="1428760" cy="142876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4"/>
          <a:srcRect l="12963" t="12963" r="15278" b="12963"/>
          <a:stretch>
            <a:fillRect/>
          </a:stretch>
        </p:blipFill>
        <p:spPr>
          <a:xfrm>
            <a:off x="642910" y="2428868"/>
            <a:ext cx="1428759" cy="1440000"/>
          </a:xfrm>
          <a:prstGeom prst="roundRect">
            <a:avLst/>
          </a:prstGeom>
        </p:spPr>
      </p:pic>
      <p:pic>
        <p:nvPicPr>
          <p:cNvPr id="5" name="Рисунок 4" descr="transportation_disaster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120" y="3071810"/>
            <a:ext cx="4937760" cy="296418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Thank you for attention!</a:t>
            </a:r>
          </a:p>
        </p:txBody>
      </p:sp>
      <p:pic>
        <p:nvPicPr>
          <p:cNvPr id="7" name="Picture 3" descr="D:\мои документы\pictures\02\button_big_clipa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4429156" cy="3776139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Источник иллюстраций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>
                <a:hlinkClick r:id="rId2"/>
              </a:rPr>
              <a:t>http://pppst.com/</a:t>
            </a:r>
            <a:r>
              <a:rPr lang="en-US" u="sng" dirty="0" smtClean="0"/>
              <a:t>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FREE Original Clipart for Kids, Teachers, Parents,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Schools, Churches, WebPages, 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wherever you can find a non-profit use for it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D:\мои документы\pictures\02\la_appositiv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1769" y="2285992"/>
            <a:ext cx="3500462" cy="232283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ice-illustration_212162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214554"/>
            <a:ext cx="4357718" cy="4357718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500042"/>
            <a:ext cx="8143932" cy="164307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solidFill>
                  <a:srgbClr val="0000FF"/>
                </a:solidFill>
              </a:rPr>
              <a:t>Автор презентации: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FF"/>
                </a:solidFill>
              </a:rPr>
              <a:t>Тетерина Ольга Афанасьевна</a:t>
            </a:r>
            <a:endParaRPr lang="en-US" sz="4400" b="1" dirty="0" smtClean="0">
              <a:solidFill>
                <a:srgbClr val="0000FF"/>
              </a:solidFill>
            </a:endParaRPr>
          </a:p>
        </p:txBody>
      </p:sp>
      <p:pic>
        <p:nvPicPr>
          <p:cNvPr id="5" name="Рисунок 4" descr="IMG_5577 copy.jpg"/>
          <p:cNvPicPr>
            <a:picLocks noChangeAspect="1"/>
          </p:cNvPicPr>
          <p:nvPr/>
        </p:nvPicPr>
        <p:blipFill>
          <a:blip r:embed="rId3" cstate="print"/>
          <a:srcRect l="6060" t="10100" r="3031" b="23232"/>
          <a:stretch>
            <a:fillRect/>
          </a:stretch>
        </p:blipFill>
        <p:spPr>
          <a:xfrm>
            <a:off x="3286116" y="3000372"/>
            <a:ext cx="2571768" cy="2828945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Тетерина О.А.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758</Words>
  <Application>Microsoft Office PowerPoint</Application>
  <PresentationFormat>Экран (4:3)</PresentationFormat>
  <Paragraphs>211</Paragraphs>
  <Slides>95</Slides>
  <Notes>6</Notes>
  <HiddenSlides>81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иллюстраций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48</cp:revision>
  <dcterms:created xsi:type="dcterms:W3CDTF">2014-08-01T16:51:44Z</dcterms:created>
  <dcterms:modified xsi:type="dcterms:W3CDTF">2015-02-03T20:53:21Z</dcterms:modified>
</cp:coreProperties>
</file>